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0" r:id="rId4"/>
    <p:sldId id="258" r:id="rId5"/>
    <p:sldId id="265" r:id="rId6"/>
    <p:sldId id="269" r:id="rId7"/>
    <p:sldId id="264" r:id="rId8"/>
    <p:sldId id="268" r:id="rId9"/>
    <p:sldId id="266" r:id="rId10"/>
    <p:sldId id="267" r:id="rId11"/>
    <p:sldId id="272" r:id="rId12"/>
    <p:sldId id="273" r:id="rId13"/>
    <p:sldId id="274" r:id="rId14"/>
    <p:sldId id="275" r:id="rId15"/>
    <p:sldId id="263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62" autoAdjust="0"/>
  </p:normalViewPr>
  <p:slideViewPr>
    <p:cSldViewPr snapToGrid="0">
      <p:cViewPr>
        <p:scale>
          <a:sx n="52" d="100"/>
          <a:sy n="52" d="100"/>
        </p:scale>
        <p:origin x="-101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glio_di_lavoro_di_Microsoft_Excel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Foglio_di_lavoro_di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20-4B35-AC8D-C536919AE6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 e più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3.8</c:v>
                </c:pt>
                <c:pt idx="1">
                  <c:v>11.2</c:v>
                </c:pt>
                <c:pt idx="2">
                  <c:v>25.7</c:v>
                </c:pt>
                <c:pt idx="3">
                  <c:v>19.3</c:v>
                </c:pt>
                <c:pt idx="4">
                  <c:v>16.3</c:v>
                </c:pt>
                <c:pt idx="5">
                  <c:v>9.3000000000000007</c:v>
                </c:pt>
                <c:pt idx="6">
                  <c:v>4.9000000000000004</c:v>
                </c:pt>
                <c:pt idx="7">
                  <c:v>3.7</c:v>
                </c:pt>
                <c:pt idx="8">
                  <c:v>1.2</c:v>
                </c:pt>
                <c:pt idx="9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20-4B35-AC8D-C536919AE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13600"/>
        <c:axId val="43915136"/>
      </c:barChart>
      <c:catAx>
        <c:axId val="4391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3915136"/>
        <c:crosses val="autoZero"/>
        <c:auto val="1"/>
        <c:lblAlgn val="ctr"/>
        <c:lblOffset val="100"/>
        <c:noMultiLvlLbl val="0"/>
      </c:catAx>
      <c:valAx>
        <c:axId val="4391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391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278924608164325E-2"/>
          <c:y val="0.20855581013209396"/>
          <c:w val="0.93778636586203845"/>
          <c:h val="0.594643916089508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1093216464925113E-2"/>
                  <c:y val="-6.7209774171042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080-4BA7-885F-71533AF1F310}"/>
                </c:ext>
              </c:extLst>
            </c:dLbl>
            <c:dLbl>
              <c:idx val="1"/>
              <c:layout>
                <c:manualLayout>
                  <c:x val="-6.2609539082475824E-2"/>
                  <c:y val="-8.961303222805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080-4BA7-885F-71533AF1F310}"/>
                </c:ext>
              </c:extLst>
            </c:dLbl>
            <c:dLbl>
              <c:idx val="2"/>
              <c:layout>
                <c:manualLayout>
                  <c:x val="-7.1093216464925113E-2"/>
                  <c:y val="-5.974202148537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080-4BA7-885F-71533AF1F3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1° giorno</c:v>
                </c:pt>
                <c:pt idx="1">
                  <c:v>2° giorno</c:v>
                </c:pt>
                <c:pt idx="2">
                  <c:v>3° giorno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35.700000000000003</c:v>
                </c:pt>
                <c:pt idx="1">
                  <c:v>33.299999999999997</c:v>
                </c:pt>
                <c:pt idx="2">
                  <c:v>30.8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080-4BA7-885F-71533AF1F31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Colonna2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6749001386557977E-2"/>
                  <c:y val="5.97420214853712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81C-4C28-9EEF-DEFFF227C103}"/>
                </c:ext>
              </c:extLst>
            </c:dLbl>
            <c:dLbl>
              <c:idx val="2"/>
              <c:layout>
                <c:manualLayout>
                  <c:x val="-6.5437431543292249E-2"/>
                  <c:y val="-7.84114031995498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81C-4C28-9EEF-DEFFF227C1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1° giorno</c:v>
                </c:pt>
                <c:pt idx="1">
                  <c:v>2° giorno</c:v>
                </c:pt>
                <c:pt idx="2">
                  <c:v>3° giorno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35.200000000000003</c:v>
                </c:pt>
                <c:pt idx="2">
                  <c:v>34.799999999999997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81C-4C28-9EEF-DEFFF227C10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853312"/>
        <c:axId val="45871488"/>
      </c:lineChart>
      <c:catAx>
        <c:axId val="4585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5871488"/>
        <c:crosses val="autoZero"/>
        <c:auto val="1"/>
        <c:lblAlgn val="ctr"/>
        <c:lblOffset val="100"/>
        <c:noMultiLvlLbl val="0"/>
      </c:catAx>
      <c:valAx>
        <c:axId val="458714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585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278924608164325E-2"/>
          <c:y val="0.20855581013209396"/>
          <c:w val="0.93778636586203845"/>
          <c:h val="0.594643916089508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1093216464925113E-2"/>
                  <c:y val="-6.72097741710427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4E7-470C-9424-9F3A30FCAE66}"/>
                </c:ext>
              </c:extLst>
            </c:dLbl>
            <c:dLbl>
              <c:idx val="1"/>
              <c:layout>
                <c:manualLayout>
                  <c:x val="-6.2609539082475824E-2"/>
                  <c:y val="-8.9613032228056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E7-470C-9424-9F3A30FCAE66}"/>
                </c:ext>
              </c:extLst>
            </c:dLbl>
            <c:dLbl>
              <c:idx val="2"/>
              <c:layout>
                <c:manualLayout>
                  <c:x val="-7.1093216464925113E-2"/>
                  <c:y val="-5.9742021485371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4E7-470C-9424-9F3A30FCAE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1° giorno</c:v>
                </c:pt>
                <c:pt idx="1">
                  <c:v>2° giorno</c:v>
                </c:pt>
                <c:pt idx="2">
                  <c:v>3° giorno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35.5</c:v>
                </c:pt>
                <c:pt idx="1">
                  <c:v>35.5</c:v>
                </c:pt>
                <c:pt idx="2">
                  <c:v>34.6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4E7-470C-9424-9F3A30FCAE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6218624"/>
        <c:axId val="46220416"/>
      </c:lineChart>
      <c:catAx>
        <c:axId val="4621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220416"/>
        <c:crosses val="autoZero"/>
        <c:auto val="1"/>
        <c:lblAlgn val="ctr"/>
        <c:lblOffset val="100"/>
        <c:noMultiLvlLbl val="0"/>
      </c:catAx>
      <c:valAx>
        <c:axId val="46220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621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DFE9B-B485-4245-8913-0E0C5D437080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PH"/>
        </a:p>
      </dgm:t>
    </dgm:pt>
    <dgm:pt modelId="{1670B0B4-8CF0-45D5-8CA4-2D3DBC00891B}">
      <dgm:prSet phldrT="[Testo]"/>
      <dgm:spPr>
        <a:solidFill>
          <a:schemeClr val="accent2"/>
        </a:solidFill>
      </dgm:spPr>
      <dgm:t>
        <a:bodyPr/>
        <a:lstStyle/>
        <a:p>
          <a:r>
            <a:rPr lang="it-IT" noProof="0" dirty="0"/>
            <a:t>Primo giorno</a:t>
          </a:r>
        </a:p>
      </dgm:t>
    </dgm:pt>
    <dgm:pt modelId="{5A4BF2B2-B6B3-4F70-AC3A-C9350AB34B34}" type="parTrans" cxnId="{7ECD11FA-9735-42CE-A3EA-21150F112317}">
      <dgm:prSet/>
      <dgm:spPr/>
      <dgm:t>
        <a:bodyPr/>
        <a:lstStyle/>
        <a:p>
          <a:endParaRPr lang="en-PH"/>
        </a:p>
      </dgm:t>
    </dgm:pt>
    <dgm:pt modelId="{BCCF97C3-84E6-4A42-BC93-907BD40E4707}" type="sibTrans" cxnId="{7ECD11FA-9735-42CE-A3EA-21150F112317}">
      <dgm:prSet/>
      <dgm:spPr>
        <a:solidFill>
          <a:schemeClr val="accent2"/>
        </a:solidFill>
      </dgm:spPr>
      <dgm:t>
        <a:bodyPr/>
        <a:lstStyle/>
        <a:p>
          <a:endParaRPr lang="en-PH"/>
        </a:p>
      </dgm:t>
    </dgm:pt>
    <dgm:pt modelId="{68A5BDAE-4D7D-40B4-A82D-D8F467CA3FD1}">
      <dgm:prSet phldrT="[Testo]"/>
      <dgm:spPr/>
      <dgm:t>
        <a:bodyPr/>
        <a:lstStyle/>
        <a:p>
          <a:r>
            <a:rPr lang="en-PH" dirty="0"/>
            <a:t>PRE-TEST</a:t>
          </a:r>
        </a:p>
      </dgm:t>
    </dgm:pt>
    <dgm:pt modelId="{ACDDB683-183C-4452-99B2-6869277DF493}" type="parTrans" cxnId="{FCA98BA4-D3EB-4BDD-BCB7-089BDF673CED}">
      <dgm:prSet/>
      <dgm:spPr/>
      <dgm:t>
        <a:bodyPr/>
        <a:lstStyle/>
        <a:p>
          <a:endParaRPr lang="en-PH"/>
        </a:p>
      </dgm:t>
    </dgm:pt>
    <dgm:pt modelId="{01CFC4CB-81BA-4440-AB74-60B92378A0D4}" type="sibTrans" cxnId="{FCA98BA4-D3EB-4BDD-BCB7-089BDF673CED}">
      <dgm:prSet/>
      <dgm:spPr/>
      <dgm:t>
        <a:bodyPr/>
        <a:lstStyle/>
        <a:p>
          <a:endParaRPr lang="en-PH"/>
        </a:p>
      </dgm:t>
    </dgm:pt>
    <dgm:pt modelId="{426EF419-870F-48E8-ACC2-8603B80A33F6}">
      <dgm:prSet phldrT="[Testo]"/>
      <dgm:spPr>
        <a:solidFill>
          <a:srgbClr val="C00000"/>
        </a:solidFill>
      </dgm:spPr>
      <dgm:t>
        <a:bodyPr/>
        <a:lstStyle/>
        <a:p>
          <a:r>
            <a:rPr lang="it-IT" noProof="0" dirty="0"/>
            <a:t>Secondo giorno</a:t>
          </a:r>
        </a:p>
      </dgm:t>
    </dgm:pt>
    <dgm:pt modelId="{3CF0CA85-47B5-4854-AF28-61604D559FDE}" type="parTrans" cxnId="{11D7449A-BD20-4A45-A4FC-534AAF4B786E}">
      <dgm:prSet/>
      <dgm:spPr/>
      <dgm:t>
        <a:bodyPr/>
        <a:lstStyle/>
        <a:p>
          <a:endParaRPr lang="en-PH"/>
        </a:p>
      </dgm:t>
    </dgm:pt>
    <dgm:pt modelId="{15AC1446-A8C5-4B45-896F-1E1181804DBC}" type="sibTrans" cxnId="{11D7449A-BD20-4A45-A4FC-534AAF4B786E}">
      <dgm:prSet/>
      <dgm:spPr>
        <a:solidFill>
          <a:srgbClr val="C00000"/>
        </a:solidFill>
      </dgm:spPr>
      <dgm:t>
        <a:bodyPr/>
        <a:lstStyle/>
        <a:p>
          <a:endParaRPr lang="en-PH"/>
        </a:p>
      </dgm:t>
    </dgm:pt>
    <dgm:pt modelId="{221C0210-0CD2-4BC1-8A53-DF2795250D8D}">
      <dgm:prSet phldrT="[Testo]" custT="1"/>
      <dgm:spPr/>
      <dgm:t>
        <a:bodyPr/>
        <a:lstStyle/>
        <a:p>
          <a:r>
            <a:rPr lang="it-IT" sz="1400" noProof="0" dirty="0"/>
            <a:t>Valutazione in itinere</a:t>
          </a:r>
        </a:p>
      </dgm:t>
    </dgm:pt>
    <dgm:pt modelId="{808670D2-F8DF-4270-9DB7-B32E8D4D598F}" type="parTrans" cxnId="{26DC5C9E-6AD4-4CA4-8E1C-38DC380C45F3}">
      <dgm:prSet/>
      <dgm:spPr/>
      <dgm:t>
        <a:bodyPr/>
        <a:lstStyle/>
        <a:p>
          <a:endParaRPr lang="en-PH"/>
        </a:p>
      </dgm:t>
    </dgm:pt>
    <dgm:pt modelId="{51784199-FABF-4511-B0C0-83CADE4E6FF4}" type="sibTrans" cxnId="{26DC5C9E-6AD4-4CA4-8E1C-38DC380C45F3}">
      <dgm:prSet/>
      <dgm:spPr/>
      <dgm:t>
        <a:bodyPr/>
        <a:lstStyle/>
        <a:p>
          <a:endParaRPr lang="en-PH"/>
        </a:p>
      </dgm:t>
    </dgm:pt>
    <dgm:pt modelId="{9B1E527D-EC26-47D2-9D57-CF5CE5F8A89C}">
      <dgm:prSet phldrT="[Tes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it-IT" noProof="0" dirty="0"/>
            <a:t>Terzo giorno</a:t>
          </a:r>
        </a:p>
      </dgm:t>
    </dgm:pt>
    <dgm:pt modelId="{ED7A4AA1-F537-4706-B51E-F6B48DBAE8F9}" type="parTrans" cxnId="{7908AA61-E40B-46F4-AB7E-130BAC7E9076}">
      <dgm:prSet/>
      <dgm:spPr/>
      <dgm:t>
        <a:bodyPr/>
        <a:lstStyle/>
        <a:p>
          <a:endParaRPr lang="en-PH"/>
        </a:p>
      </dgm:t>
    </dgm:pt>
    <dgm:pt modelId="{0C048847-F768-420C-B9EC-47E934A25FD0}" type="sibTrans" cxnId="{7908AA61-E40B-46F4-AB7E-130BAC7E9076}">
      <dgm:prSet/>
      <dgm:spPr/>
      <dgm:t>
        <a:bodyPr/>
        <a:lstStyle/>
        <a:p>
          <a:endParaRPr lang="en-PH"/>
        </a:p>
      </dgm:t>
    </dgm:pt>
    <dgm:pt modelId="{D9514E8F-9892-4343-AD3C-F6E534741EBE}">
      <dgm:prSet phldrT="[Testo]"/>
      <dgm:spPr/>
      <dgm:t>
        <a:bodyPr/>
        <a:lstStyle/>
        <a:p>
          <a:r>
            <a:rPr lang="en-PH" dirty="0"/>
            <a:t>POST-TEST</a:t>
          </a:r>
        </a:p>
      </dgm:t>
    </dgm:pt>
    <dgm:pt modelId="{671EE0F0-4E4F-4CA2-98B1-0E8A0DF09738}" type="parTrans" cxnId="{3C073E7F-9E91-4292-9A97-13AA30F1B755}">
      <dgm:prSet/>
      <dgm:spPr/>
      <dgm:t>
        <a:bodyPr/>
        <a:lstStyle/>
        <a:p>
          <a:endParaRPr lang="en-PH"/>
        </a:p>
      </dgm:t>
    </dgm:pt>
    <dgm:pt modelId="{D2053F70-A34B-4EE1-8A69-74D471D0302B}" type="sibTrans" cxnId="{3C073E7F-9E91-4292-9A97-13AA30F1B755}">
      <dgm:prSet/>
      <dgm:spPr/>
      <dgm:t>
        <a:bodyPr/>
        <a:lstStyle/>
        <a:p>
          <a:endParaRPr lang="en-PH"/>
        </a:p>
      </dgm:t>
    </dgm:pt>
    <dgm:pt modelId="{E057218D-5199-4039-B561-EDA25A7A22A5}" type="pres">
      <dgm:prSet presAssocID="{509DFE9B-B485-4245-8913-0E0C5D4370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5FB838B-136C-4943-BC22-A1CF4BC17FD5}" type="pres">
      <dgm:prSet presAssocID="{1670B0B4-8CF0-45D5-8CA4-2D3DBC00891B}" presName="composite" presStyleCnt="0"/>
      <dgm:spPr/>
    </dgm:pt>
    <dgm:pt modelId="{CA692480-A678-473B-A9BA-6ED26F3CDB77}" type="pres">
      <dgm:prSet presAssocID="{1670B0B4-8CF0-45D5-8CA4-2D3DBC00891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76CE97-1040-47D4-84C1-90287BC51DC3}" type="pres">
      <dgm:prSet presAssocID="{1670B0B4-8CF0-45D5-8CA4-2D3DBC00891B}" presName="parSh" presStyleLbl="node1" presStyleIdx="0" presStyleCnt="3"/>
      <dgm:spPr/>
      <dgm:t>
        <a:bodyPr/>
        <a:lstStyle/>
        <a:p>
          <a:endParaRPr lang="it-IT"/>
        </a:p>
      </dgm:t>
    </dgm:pt>
    <dgm:pt modelId="{584750F0-6232-45AC-BE02-02BF9FED57B4}" type="pres">
      <dgm:prSet presAssocID="{1670B0B4-8CF0-45D5-8CA4-2D3DBC00891B}" presName="desTx" presStyleLbl="fgAcc1" presStyleIdx="0" presStyleCnt="3" custScaleX="87463" custScaleY="12056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F95C70-9707-4DFF-93AF-0099CE78E992}" type="pres">
      <dgm:prSet presAssocID="{BCCF97C3-84E6-4A42-BC93-907BD40E4707}" presName="sibTrans" presStyleLbl="sibTrans2D1" presStyleIdx="0" presStyleCnt="2"/>
      <dgm:spPr/>
      <dgm:t>
        <a:bodyPr/>
        <a:lstStyle/>
        <a:p>
          <a:endParaRPr lang="it-IT"/>
        </a:p>
      </dgm:t>
    </dgm:pt>
    <dgm:pt modelId="{1621B4B6-5DB6-4AE4-8A56-9A86956F63D7}" type="pres">
      <dgm:prSet presAssocID="{BCCF97C3-84E6-4A42-BC93-907BD40E4707}" presName="connTx" presStyleLbl="sibTrans2D1" presStyleIdx="0" presStyleCnt="2"/>
      <dgm:spPr/>
      <dgm:t>
        <a:bodyPr/>
        <a:lstStyle/>
        <a:p>
          <a:endParaRPr lang="it-IT"/>
        </a:p>
      </dgm:t>
    </dgm:pt>
    <dgm:pt modelId="{6FB29A50-3EFB-40C9-BF6D-ADB0F34F3021}" type="pres">
      <dgm:prSet presAssocID="{426EF419-870F-48E8-ACC2-8603B80A33F6}" presName="composite" presStyleCnt="0"/>
      <dgm:spPr/>
    </dgm:pt>
    <dgm:pt modelId="{4E4A706A-FF5D-4E2F-B5FE-FD909CB5DFC4}" type="pres">
      <dgm:prSet presAssocID="{426EF419-870F-48E8-ACC2-8603B80A33F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A48285-23D8-4615-BA79-E823ECC3CEF1}" type="pres">
      <dgm:prSet presAssocID="{426EF419-870F-48E8-ACC2-8603B80A33F6}" presName="parSh" presStyleLbl="node1" presStyleIdx="1" presStyleCnt="3"/>
      <dgm:spPr/>
      <dgm:t>
        <a:bodyPr/>
        <a:lstStyle/>
        <a:p>
          <a:endParaRPr lang="it-IT"/>
        </a:p>
      </dgm:t>
    </dgm:pt>
    <dgm:pt modelId="{04B4F91B-0F75-48F9-B983-2ED2324CB16F}" type="pres">
      <dgm:prSet presAssocID="{426EF419-870F-48E8-ACC2-8603B80A33F6}" presName="desTx" presStyleLbl="fgAcc1" presStyleIdx="1" presStyleCnt="3" custScaleX="130733" custScaleY="11414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F12160-DECE-422D-A00B-3BFEAD4C2900}" type="pres">
      <dgm:prSet presAssocID="{15AC1446-A8C5-4B45-896F-1E1181804DBC}" presName="sibTrans" presStyleLbl="sibTrans2D1" presStyleIdx="1" presStyleCnt="2"/>
      <dgm:spPr/>
      <dgm:t>
        <a:bodyPr/>
        <a:lstStyle/>
        <a:p>
          <a:endParaRPr lang="it-IT"/>
        </a:p>
      </dgm:t>
    </dgm:pt>
    <dgm:pt modelId="{F4865202-1DE1-4F21-ACD6-AA5B605D0175}" type="pres">
      <dgm:prSet presAssocID="{15AC1446-A8C5-4B45-896F-1E1181804DBC}" presName="connTx" presStyleLbl="sibTrans2D1" presStyleIdx="1" presStyleCnt="2"/>
      <dgm:spPr/>
      <dgm:t>
        <a:bodyPr/>
        <a:lstStyle/>
        <a:p>
          <a:endParaRPr lang="it-IT"/>
        </a:p>
      </dgm:t>
    </dgm:pt>
    <dgm:pt modelId="{9E7B3ABC-9143-4E40-8246-541019DFA026}" type="pres">
      <dgm:prSet presAssocID="{9B1E527D-EC26-47D2-9D57-CF5CE5F8A89C}" presName="composite" presStyleCnt="0"/>
      <dgm:spPr/>
    </dgm:pt>
    <dgm:pt modelId="{78112CD8-1891-46EC-B976-91BD76607DD5}" type="pres">
      <dgm:prSet presAssocID="{9B1E527D-EC26-47D2-9D57-CF5CE5F8A89C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1E745B-D60B-4921-8C56-BBEB54ED0007}" type="pres">
      <dgm:prSet presAssocID="{9B1E527D-EC26-47D2-9D57-CF5CE5F8A89C}" presName="parSh" presStyleLbl="node1" presStyleIdx="2" presStyleCnt="3"/>
      <dgm:spPr/>
      <dgm:t>
        <a:bodyPr/>
        <a:lstStyle/>
        <a:p>
          <a:endParaRPr lang="it-IT"/>
        </a:p>
      </dgm:t>
    </dgm:pt>
    <dgm:pt modelId="{34AE99EC-EECA-4003-B0FD-2C3B4D6C93B9}" type="pres">
      <dgm:prSet presAssocID="{9B1E527D-EC26-47D2-9D57-CF5CE5F8A89C}" presName="desTx" presStyleLbl="fgAcc1" presStyleIdx="2" presStyleCnt="3" custScaleY="11414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89F50C5-D406-4E00-92DE-B6F3AD740CBE}" type="presOf" srcId="{426EF419-870F-48E8-ACC2-8603B80A33F6}" destId="{4E4A706A-FF5D-4E2F-B5FE-FD909CB5DFC4}" srcOrd="0" destOrd="0" presId="urn:microsoft.com/office/officeart/2005/8/layout/process3"/>
    <dgm:cxn modelId="{7ECD11FA-9735-42CE-A3EA-21150F112317}" srcId="{509DFE9B-B485-4245-8913-0E0C5D437080}" destId="{1670B0B4-8CF0-45D5-8CA4-2D3DBC00891B}" srcOrd="0" destOrd="0" parTransId="{5A4BF2B2-B6B3-4F70-AC3A-C9350AB34B34}" sibTransId="{BCCF97C3-84E6-4A42-BC93-907BD40E4707}"/>
    <dgm:cxn modelId="{1DE69F17-8EDF-415E-A60B-61976495D759}" type="presOf" srcId="{221C0210-0CD2-4BC1-8A53-DF2795250D8D}" destId="{04B4F91B-0F75-48F9-B983-2ED2324CB16F}" srcOrd="0" destOrd="0" presId="urn:microsoft.com/office/officeart/2005/8/layout/process3"/>
    <dgm:cxn modelId="{878B9AC3-60AE-4210-BD7E-8CCD3801C4BB}" type="presOf" srcId="{9B1E527D-EC26-47D2-9D57-CF5CE5F8A89C}" destId="{78112CD8-1891-46EC-B976-91BD76607DD5}" srcOrd="0" destOrd="0" presId="urn:microsoft.com/office/officeart/2005/8/layout/process3"/>
    <dgm:cxn modelId="{F4593AA2-29B2-4FB4-A7C0-21DE995DD436}" type="presOf" srcId="{BCCF97C3-84E6-4A42-BC93-907BD40E4707}" destId="{1621B4B6-5DB6-4AE4-8A56-9A86956F63D7}" srcOrd="1" destOrd="0" presId="urn:microsoft.com/office/officeart/2005/8/layout/process3"/>
    <dgm:cxn modelId="{11D7449A-BD20-4A45-A4FC-534AAF4B786E}" srcId="{509DFE9B-B485-4245-8913-0E0C5D437080}" destId="{426EF419-870F-48E8-ACC2-8603B80A33F6}" srcOrd="1" destOrd="0" parTransId="{3CF0CA85-47B5-4854-AF28-61604D559FDE}" sibTransId="{15AC1446-A8C5-4B45-896F-1E1181804DBC}"/>
    <dgm:cxn modelId="{9CA564C7-ED1A-4C49-9442-62D302A13325}" type="presOf" srcId="{BCCF97C3-84E6-4A42-BC93-907BD40E4707}" destId="{36F95C70-9707-4DFF-93AF-0099CE78E992}" srcOrd="0" destOrd="0" presId="urn:microsoft.com/office/officeart/2005/8/layout/process3"/>
    <dgm:cxn modelId="{1B7DDD6F-0E56-4321-882D-23B976C2EA16}" type="presOf" srcId="{D9514E8F-9892-4343-AD3C-F6E534741EBE}" destId="{34AE99EC-EECA-4003-B0FD-2C3B4D6C93B9}" srcOrd="0" destOrd="0" presId="urn:microsoft.com/office/officeart/2005/8/layout/process3"/>
    <dgm:cxn modelId="{03AE7020-0964-4C31-A7CC-28CE54C4B495}" type="presOf" srcId="{15AC1446-A8C5-4B45-896F-1E1181804DBC}" destId="{89F12160-DECE-422D-A00B-3BFEAD4C2900}" srcOrd="0" destOrd="0" presId="urn:microsoft.com/office/officeart/2005/8/layout/process3"/>
    <dgm:cxn modelId="{3C073E7F-9E91-4292-9A97-13AA30F1B755}" srcId="{9B1E527D-EC26-47D2-9D57-CF5CE5F8A89C}" destId="{D9514E8F-9892-4343-AD3C-F6E534741EBE}" srcOrd="0" destOrd="0" parTransId="{671EE0F0-4E4F-4CA2-98B1-0E8A0DF09738}" sibTransId="{D2053F70-A34B-4EE1-8A69-74D471D0302B}"/>
    <dgm:cxn modelId="{C277FFDD-2B64-43F2-B596-5D4D94D1927E}" type="presOf" srcId="{509DFE9B-B485-4245-8913-0E0C5D437080}" destId="{E057218D-5199-4039-B561-EDA25A7A22A5}" srcOrd="0" destOrd="0" presId="urn:microsoft.com/office/officeart/2005/8/layout/process3"/>
    <dgm:cxn modelId="{BD3E0D19-FB1C-43C0-BE80-9AA320BFB397}" type="presOf" srcId="{1670B0B4-8CF0-45D5-8CA4-2D3DBC00891B}" destId="{CA692480-A678-473B-A9BA-6ED26F3CDB77}" srcOrd="0" destOrd="0" presId="urn:microsoft.com/office/officeart/2005/8/layout/process3"/>
    <dgm:cxn modelId="{569C4275-6689-4DEA-B38C-5167A47D0070}" type="presOf" srcId="{68A5BDAE-4D7D-40B4-A82D-D8F467CA3FD1}" destId="{584750F0-6232-45AC-BE02-02BF9FED57B4}" srcOrd="0" destOrd="0" presId="urn:microsoft.com/office/officeart/2005/8/layout/process3"/>
    <dgm:cxn modelId="{FCA98BA4-D3EB-4BDD-BCB7-089BDF673CED}" srcId="{1670B0B4-8CF0-45D5-8CA4-2D3DBC00891B}" destId="{68A5BDAE-4D7D-40B4-A82D-D8F467CA3FD1}" srcOrd="0" destOrd="0" parTransId="{ACDDB683-183C-4452-99B2-6869277DF493}" sibTransId="{01CFC4CB-81BA-4440-AB74-60B92378A0D4}"/>
    <dgm:cxn modelId="{90DE1A87-5F85-48F8-A739-E0A667DE9C9B}" type="presOf" srcId="{1670B0B4-8CF0-45D5-8CA4-2D3DBC00891B}" destId="{4176CE97-1040-47D4-84C1-90287BC51DC3}" srcOrd="1" destOrd="0" presId="urn:microsoft.com/office/officeart/2005/8/layout/process3"/>
    <dgm:cxn modelId="{A4163FC0-A72F-4933-82A2-8FF19638E547}" type="presOf" srcId="{9B1E527D-EC26-47D2-9D57-CF5CE5F8A89C}" destId="{B71E745B-D60B-4921-8C56-BBEB54ED0007}" srcOrd="1" destOrd="0" presId="urn:microsoft.com/office/officeart/2005/8/layout/process3"/>
    <dgm:cxn modelId="{7908AA61-E40B-46F4-AB7E-130BAC7E9076}" srcId="{509DFE9B-B485-4245-8913-0E0C5D437080}" destId="{9B1E527D-EC26-47D2-9D57-CF5CE5F8A89C}" srcOrd="2" destOrd="0" parTransId="{ED7A4AA1-F537-4706-B51E-F6B48DBAE8F9}" sibTransId="{0C048847-F768-420C-B9EC-47E934A25FD0}"/>
    <dgm:cxn modelId="{26DC5C9E-6AD4-4CA4-8E1C-38DC380C45F3}" srcId="{426EF419-870F-48E8-ACC2-8603B80A33F6}" destId="{221C0210-0CD2-4BC1-8A53-DF2795250D8D}" srcOrd="0" destOrd="0" parTransId="{808670D2-F8DF-4270-9DB7-B32E8D4D598F}" sibTransId="{51784199-FABF-4511-B0C0-83CADE4E6FF4}"/>
    <dgm:cxn modelId="{33615C60-2672-42C8-A662-4A72F909F28B}" type="presOf" srcId="{426EF419-870F-48E8-ACC2-8603B80A33F6}" destId="{90A48285-23D8-4615-BA79-E823ECC3CEF1}" srcOrd="1" destOrd="0" presId="urn:microsoft.com/office/officeart/2005/8/layout/process3"/>
    <dgm:cxn modelId="{10C9B4EB-7EEA-4175-AE41-7850821BE69F}" type="presOf" srcId="{15AC1446-A8C5-4B45-896F-1E1181804DBC}" destId="{F4865202-1DE1-4F21-ACD6-AA5B605D0175}" srcOrd="1" destOrd="0" presId="urn:microsoft.com/office/officeart/2005/8/layout/process3"/>
    <dgm:cxn modelId="{3E68617A-6C8A-4065-8086-2A8D9BE2316C}" type="presParOf" srcId="{E057218D-5199-4039-B561-EDA25A7A22A5}" destId="{05FB838B-136C-4943-BC22-A1CF4BC17FD5}" srcOrd="0" destOrd="0" presId="urn:microsoft.com/office/officeart/2005/8/layout/process3"/>
    <dgm:cxn modelId="{6AD5333E-D93A-4EDA-A337-AF91CFDE5FF3}" type="presParOf" srcId="{05FB838B-136C-4943-BC22-A1CF4BC17FD5}" destId="{CA692480-A678-473B-A9BA-6ED26F3CDB77}" srcOrd="0" destOrd="0" presId="urn:microsoft.com/office/officeart/2005/8/layout/process3"/>
    <dgm:cxn modelId="{B579575F-50A5-4681-BD49-19C4C494D69D}" type="presParOf" srcId="{05FB838B-136C-4943-BC22-A1CF4BC17FD5}" destId="{4176CE97-1040-47D4-84C1-90287BC51DC3}" srcOrd="1" destOrd="0" presId="urn:microsoft.com/office/officeart/2005/8/layout/process3"/>
    <dgm:cxn modelId="{FBB6C9EF-22D1-4EF8-BCC6-35648121B495}" type="presParOf" srcId="{05FB838B-136C-4943-BC22-A1CF4BC17FD5}" destId="{584750F0-6232-45AC-BE02-02BF9FED57B4}" srcOrd="2" destOrd="0" presId="urn:microsoft.com/office/officeart/2005/8/layout/process3"/>
    <dgm:cxn modelId="{98799329-5B01-4620-8F1D-33C3FC7D481E}" type="presParOf" srcId="{E057218D-5199-4039-B561-EDA25A7A22A5}" destId="{36F95C70-9707-4DFF-93AF-0099CE78E992}" srcOrd="1" destOrd="0" presId="urn:microsoft.com/office/officeart/2005/8/layout/process3"/>
    <dgm:cxn modelId="{E23EE915-22DE-4119-A2D3-E67454CC24E2}" type="presParOf" srcId="{36F95C70-9707-4DFF-93AF-0099CE78E992}" destId="{1621B4B6-5DB6-4AE4-8A56-9A86956F63D7}" srcOrd="0" destOrd="0" presId="urn:microsoft.com/office/officeart/2005/8/layout/process3"/>
    <dgm:cxn modelId="{A66EBA64-2890-4D64-AA50-ABF45CA369DF}" type="presParOf" srcId="{E057218D-5199-4039-B561-EDA25A7A22A5}" destId="{6FB29A50-3EFB-40C9-BF6D-ADB0F34F3021}" srcOrd="2" destOrd="0" presId="urn:microsoft.com/office/officeart/2005/8/layout/process3"/>
    <dgm:cxn modelId="{55A29A29-CC98-437F-AD7B-43C9BB184D60}" type="presParOf" srcId="{6FB29A50-3EFB-40C9-BF6D-ADB0F34F3021}" destId="{4E4A706A-FF5D-4E2F-B5FE-FD909CB5DFC4}" srcOrd="0" destOrd="0" presId="urn:microsoft.com/office/officeart/2005/8/layout/process3"/>
    <dgm:cxn modelId="{C52941BD-7AEF-460A-A7C1-68B71B3837AB}" type="presParOf" srcId="{6FB29A50-3EFB-40C9-BF6D-ADB0F34F3021}" destId="{90A48285-23D8-4615-BA79-E823ECC3CEF1}" srcOrd="1" destOrd="0" presId="urn:microsoft.com/office/officeart/2005/8/layout/process3"/>
    <dgm:cxn modelId="{1E29BC81-4562-491F-869D-B0476264BC03}" type="presParOf" srcId="{6FB29A50-3EFB-40C9-BF6D-ADB0F34F3021}" destId="{04B4F91B-0F75-48F9-B983-2ED2324CB16F}" srcOrd="2" destOrd="0" presId="urn:microsoft.com/office/officeart/2005/8/layout/process3"/>
    <dgm:cxn modelId="{F9C7F31B-9FF4-44B1-9628-FCD1B2B77B55}" type="presParOf" srcId="{E057218D-5199-4039-B561-EDA25A7A22A5}" destId="{89F12160-DECE-422D-A00B-3BFEAD4C2900}" srcOrd="3" destOrd="0" presId="urn:microsoft.com/office/officeart/2005/8/layout/process3"/>
    <dgm:cxn modelId="{98F40ECE-5473-4BFA-AFD0-C4348522B5FC}" type="presParOf" srcId="{89F12160-DECE-422D-A00B-3BFEAD4C2900}" destId="{F4865202-1DE1-4F21-ACD6-AA5B605D0175}" srcOrd="0" destOrd="0" presId="urn:microsoft.com/office/officeart/2005/8/layout/process3"/>
    <dgm:cxn modelId="{B4B92D7D-8F1B-47FA-A4CE-D1964BDAD588}" type="presParOf" srcId="{E057218D-5199-4039-B561-EDA25A7A22A5}" destId="{9E7B3ABC-9143-4E40-8246-541019DFA026}" srcOrd="4" destOrd="0" presId="urn:microsoft.com/office/officeart/2005/8/layout/process3"/>
    <dgm:cxn modelId="{8A7C7E12-0E22-45EE-BBC2-805C34936172}" type="presParOf" srcId="{9E7B3ABC-9143-4E40-8246-541019DFA026}" destId="{78112CD8-1891-46EC-B976-91BD76607DD5}" srcOrd="0" destOrd="0" presId="urn:microsoft.com/office/officeart/2005/8/layout/process3"/>
    <dgm:cxn modelId="{6E4D31B4-4755-428A-88A5-AABB217DB0CF}" type="presParOf" srcId="{9E7B3ABC-9143-4E40-8246-541019DFA026}" destId="{B71E745B-D60B-4921-8C56-BBEB54ED0007}" srcOrd="1" destOrd="0" presId="urn:microsoft.com/office/officeart/2005/8/layout/process3"/>
    <dgm:cxn modelId="{C0956862-5660-45F8-842C-2C748B566E8B}" type="presParOf" srcId="{9E7B3ABC-9143-4E40-8246-541019DFA026}" destId="{34AE99EC-EECA-4003-B0FD-2C3B4D6C93B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9DFE9B-B485-4245-8913-0E0C5D437080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PH"/>
        </a:p>
      </dgm:t>
    </dgm:pt>
    <dgm:pt modelId="{1670B0B4-8CF0-45D5-8CA4-2D3DBC00891B}">
      <dgm:prSet phldrT="[Testo]"/>
      <dgm:spPr>
        <a:solidFill>
          <a:schemeClr val="accent2"/>
        </a:solidFill>
      </dgm:spPr>
      <dgm:t>
        <a:bodyPr/>
        <a:lstStyle/>
        <a:p>
          <a:r>
            <a:rPr lang="it-IT" noProof="0" dirty="0"/>
            <a:t>Primo giorno</a:t>
          </a:r>
        </a:p>
      </dgm:t>
    </dgm:pt>
    <dgm:pt modelId="{5A4BF2B2-B6B3-4F70-AC3A-C9350AB34B34}" type="parTrans" cxnId="{7ECD11FA-9735-42CE-A3EA-21150F112317}">
      <dgm:prSet/>
      <dgm:spPr/>
      <dgm:t>
        <a:bodyPr/>
        <a:lstStyle/>
        <a:p>
          <a:endParaRPr lang="en-PH"/>
        </a:p>
      </dgm:t>
    </dgm:pt>
    <dgm:pt modelId="{BCCF97C3-84E6-4A42-BC93-907BD40E4707}" type="sibTrans" cxnId="{7ECD11FA-9735-42CE-A3EA-21150F11231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PH"/>
        </a:p>
      </dgm:t>
    </dgm:pt>
    <dgm:pt modelId="{68A5BDAE-4D7D-40B4-A82D-D8F467CA3FD1}">
      <dgm:prSet phldrT="[Testo]"/>
      <dgm:spPr/>
      <dgm:t>
        <a:bodyPr/>
        <a:lstStyle/>
        <a:p>
          <a:r>
            <a:rPr lang="en-PH" dirty="0"/>
            <a:t>PRE-TEST</a:t>
          </a:r>
        </a:p>
      </dgm:t>
    </dgm:pt>
    <dgm:pt modelId="{ACDDB683-183C-4452-99B2-6869277DF493}" type="parTrans" cxnId="{FCA98BA4-D3EB-4BDD-BCB7-089BDF673CED}">
      <dgm:prSet/>
      <dgm:spPr/>
      <dgm:t>
        <a:bodyPr/>
        <a:lstStyle/>
        <a:p>
          <a:endParaRPr lang="en-PH"/>
        </a:p>
      </dgm:t>
    </dgm:pt>
    <dgm:pt modelId="{01CFC4CB-81BA-4440-AB74-60B92378A0D4}" type="sibTrans" cxnId="{FCA98BA4-D3EB-4BDD-BCB7-089BDF673CED}">
      <dgm:prSet/>
      <dgm:spPr/>
      <dgm:t>
        <a:bodyPr/>
        <a:lstStyle/>
        <a:p>
          <a:endParaRPr lang="en-PH"/>
        </a:p>
      </dgm:t>
    </dgm:pt>
    <dgm:pt modelId="{9B1E527D-EC26-47D2-9D57-CF5CE5F8A89C}">
      <dgm:prSet phldrT="[Tes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it-IT" noProof="0" dirty="0"/>
            <a:t>Terzo giorno</a:t>
          </a:r>
        </a:p>
      </dgm:t>
    </dgm:pt>
    <dgm:pt modelId="{ED7A4AA1-F537-4706-B51E-F6B48DBAE8F9}" type="parTrans" cxnId="{7908AA61-E40B-46F4-AB7E-130BAC7E9076}">
      <dgm:prSet/>
      <dgm:spPr/>
      <dgm:t>
        <a:bodyPr/>
        <a:lstStyle/>
        <a:p>
          <a:endParaRPr lang="en-PH"/>
        </a:p>
      </dgm:t>
    </dgm:pt>
    <dgm:pt modelId="{0C048847-F768-420C-B9EC-47E934A25FD0}" type="sibTrans" cxnId="{7908AA61-E40B-46F4-AB7E-130BAC7E9076}">
      <dgm:prSet/>
      <dgm:spPr/>
      <dgm:t>
        <a:bodyPr/>
        <a:lstStyle/>
        <a:p>
          <a:endParaRPr lang="en-PH"/>
        </a:p>
      </dgm:t>
    </dgm:pt>
    <dgm:pt modelId="{F8BCABA6-D72E-4E7F-AF19-CABFB9F01653}">
      <dgm:prSet phldrT="[Testo]"/>
      <dgm:spPr/>
      <dgm:t>
        <a:bodyPr/>
        <a:lstStyle/>
        <a:p>
          <a:r>
            <a:rPr lang="en-PH" dirty="0"/>
            <a:t>POST-TEST</a:t>
          </a:r>
        </a:p>
      </dgm:t>
    </dgm:pt>
    <dgm:pt modelId="{9A23CC79-D066-4F60-97D3-0D42BAFDBA75}" type="parTrans" cxnId="{F7852504-B820-4169-AE30-14C85D81E56F}">
      <dgm:prSet/>
      <dgm:spPr/>
      <dgm:t>
        <a:bodyPr/>
        <a:lstStyle/>
        <a:p>
          <a:endParaRPr lang="en-PH"/>
        </a:p>
      </dgm:t>
    </dgm:pt>
    <dgm:pt modelId="{E8419CF0-C5B7-42B0-A4A5-F85ED3788E7D}" type="sibTrans" cxnId="{F7852504-B820-4169-AE30-14C85D81E56F}">
      <dgm:prSet/>
      <dgm:spPr/>
      <dgm:t>
        <a:bodyPr/>
        <a:lstStyle/>
        <a:p>
          <a:endParaRPr lang="en-PH"/>
        </a:p>
      </dgm:t>
    </dgm:pt>
    <dgm:pt modelId="{E057218D-5199-4039-B561-EDA25A7A22A5}" type="pres">
      <dgm:prSet presAssocID="{509DFE9B-B485-4245-8913-0E0C5D4370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5FB838B-136C-4943-BC22-A1CF4BC17FD5}" type="pres">
      <dgm:prSet presAssocID="{1670B0B4-8CF0-45D5-8CA4-2D3DBC00891B}" presName="composite" presStyleCnt="0"/>
      <dgm:spPr/>
    </dgm:pt>
    <dgm:pt modelId="{CA692480-A678-473B-A9BA-6ED26F3CDB77}" type="pres">
      <dgm:prSet presAssocID="{1670B0B4-8CF0-45D5-8CA4-2D3DBC00891B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76CE97-1040-47D4-84C1-90287BC51DC3}" type="pres">
      <dgm:prSet presAssocID="{1670B0B4-8CF0-45D5-8CA4-2D3DBC00891B}" presName="parSh" presStyleLbl="node1" presStyleIdx="0" presStyleCnt="2" custScaleX="26342" custScaleY="76710"/>
      <dgm:spPr/>
      <dgm:t>
        <a:bodyPr/>
        <a:lstStyle/>
        <a:p>
          <a:endParaRPr lang="it-IT"/>
        </a:p>
      </dgm:t>
    </dgm:pt>
    <dgm:pt modelId="{584750F0-6232-45AC-BE02-02BF9FED57B4}" type="pres">
      <dgm:prSet presAssocID="{1670B0B4-8CF0-45D5-8CA4-2D3DBC00891B}" presName="desTx" presStyleLbl="fgAcc1" presStyleIdx="0" presStyleCnt="2" custScaleX="26229" custLinFactNeighborX="-13985" custLinFactNeighborY="155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F95C70-9707-4DFF-93AF-0099CE78E992}" type="pres">
      <dgm:prSet presAssocID="{BCCF97C3-84E6-4A42-BC93-907BD40E4707}" presName="sibTrans" presStyleLbl="sibTrans2D1" presStyleIdx="0" presStyleCnt="1" custFlipVert="1" custScaleX="178889" custScaleY="32951"/>
      <dgm:spPr/>
      <dgm:t>
        <a:bodyPr/>
        <a:lstStyle/>
        <a:p>
          <a:endParaRPr lang="it-IT"/>
        </a:p>
      </dgm:t>
    </dgm:pt>
    <dgm:pt modelId="{1621B4B6-5DB6-4AE4-8A56-9A86956F63D7}" type="pres">
      <dgm:prSet presAssocID="{BCCF97C3-84E6-4A42-BC93-907BD40E4707}" presName="connTx" presStyleLbl="sibTrans2D1" presStyleIdx="0" presStyleCnt="1"/>
      <dgm:spPr/>
      <dgm:t>
        <a:bodyPr/>
        <a:lstStyle/>
        <a:p>
          <a:endParaRPr lang="it-IT"/>
        </a:p>
      </dgm:t>
    </dgm:pt>
    <dgm:pt modelId="{9E7B3ABC-9143-4E40-8246-541019DFA026}" type="pres">
      <dgm:prSet presAssocID="{9B1E527D-EC26-47D2-9D57-CF5CE5F8A89C}" presName="composite" presStyleCnt="0"/>
      <dgm:spPr/>
    </dgm:pt>
    <dgm:pt modelId="{78112CD8-1891-46EC-B976-91BD76607DD5}" type="pres">
      <dgm:prSet presAssocID="{9B1E527D-EC26-47D2-9D57-CF5CE5F8A89C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1E745B-D60B-4921-8C56-BBEB54ED0007}" type="pres">
      <dgm:prSet presAssocID="{9B1E527D-EC26-47D2-9D57-CF5CE5F8A89C}" presName="parSh" presStyleLbl="node1" presStyleIdx="1" presStyleCnt="2" custScaleX="28926" custScaleY="77478" custLinFactNeighborX="3793" custLinFactNeighborY="0"/>
      <dgm:spPr/>
      <dgm:t>
        <a:bodyPr/>
        <a:lstStyle/>
        <a:p>
          <a:endParaRPr lang="it-IT"/>
        </a:p>
      </dgm:t>
    </dgm:pt>
    <dgm:pt modelId="{34AE99EC-EECA-4003-B0FD-2C3B4D6C93B9}" type="pres">
      <dgm:prSet presAssocID="{9B1E527D-EC26-47D2-9D57-CF5CE5F8A89C}" presName="desTx" presStyleLbl="fgAcc1" presStyleIdx="1" presStyleCnt="2" custScaleX="28676" custLinFactNeighborX="-11265" custLinFactNeighborY="-23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4163FC0-A72F-4933-82A2-8FF19638E547}" type="presOf" srcId="{9B1E527D-EC26-47D2-9D57-CF5CE5F8A89C}" destId="{B71E745B-D60B-4921-8C56-BBEB54ED0007}" srcOrd="1" destOrd="0" presId="urn:microsoft.com/office/officeart/2005/8/layout/process3"/>
    <dgm:cxn modelId="{569C4275-6689-4DEA-B38C-5167A47D0070}" type="presOf" srcId="{68A5BDAE-4D7D-40B4-A82D-D8F467CA3FD1}" destId="{584750F0-6232-45AC-BE02-02BF9FED57B4}" srcOrd="0" destOrd="0" presId="urn:microsoft.com/office/officeart/2005/8/layout/process3"/>
    <dgm:cxn modelId="{878B9AC3-60AE-4210-BD7E-8CCD3801C4BB}" type="presOf" srcId="{9B1E527D-EC26-47D2-9D57-CF5CE5F8A89C}" destId="{78112CD8-1891-46EC-B976-91BD76607DD5}" srcOrd="0" destOrd="0" presId="urn:microsoft.com/office/officeart/2005/8/layout/process3"/>
    <dgm:cxn modelId="{FCA98BA4-D3EB-4BDD-BCB7-089BDF673CED}" srcId="{1670B0B4-8CF0-45D5-8CA4-2D3DBC00891B}" destId="{68A5BDAE-4D7D-40B4-A82D-D8F467CA3FD1}" srcOrd="0" destOrd="0" parTransId="{ACDDB683-183C-4452-99B2-6869277DF493}" sibTransId="{01CFC4CB-81BA-4440-AB74-60B92378A0D4}"/>
    <dgm:cxn modelId="{7A90AB97-C905-4420-A9AC-1B3F7AF98A39}" type="presOf" srcId="{F8BCABA6-D72E-4E7F-AF19-CABFB9F01653}" destId="{34AE99EC-EECA-4003-B0FD-2C3B4D6C93B9}" srcOrd="0" destOrd="0" presId="urn:microsoft.com/office/officeart/2005/8/layout/process3"/>
    <dgm:cxn modelId="{C277FFDD-2B64-43F2-B596-5D4D94D1927E}" type="presOf" srcId="{509DFE9B-B485-4245-8913-0E0C5D437080}" destId="{E057218D-5199-4039-B561-EDA25A7A22A5}" srcOrd="0" destOrd="0" presId="urn:microsoft.com/office/officeart/2005/8/layout/process3"/>
    <dgm:cxn modelId="{9CA564C7-ED1A-4C49-9442-62D302A13325}" type="presOf" srcId="{BCCF97C3-84E6-4A42-BC93-907BD40E4707}" destId="{36F95C70-9707-4DFF-93AF-0099CE78E992}" srcOrd="0" destOrd="0" presId="urn:microsoft.com/office/officeart/2005/8/layout/process3"/>
    <dgm:cxn modelId="{7908AA61-E40B-46F4-AB7E-130BAC7E9076}" srcId="{509DFE9B-B485-4245-8913-0E0C5D437080}" destId="{9B1E527D-EC26-47D2-9D57-CF5CE5F8A89C}" srcOrd="1" destOrd="0" parTransId="{ED7A4AA1-F537-4706-B51E-F6B48DBAE8F9}" sibTransId="{0C048847-F768-420C-B9EC-47E934A25FD0}"/>
    <dgm:cxn modelId="{BD3E0D19-FB1C-43C0-BE80-9AA320BFB397}" type="presOf" srcId="{1670B0B4-8CF0-45D5-8CA4-2D3DBC00891B}" destId="{CA692480-A678-473B-A9BA-6ED26F3CDB77}" srcOrd="0" destOrd="0" presId="urn:microsoft.com/office/officeart/2005/8/layout/process3"/>
    <dgm:cxn modelId="{7ECD11FA-9735-42CE-A3EA-21150F112317}" srcId="{509DFE9B-B485-4245-8913-0E0C5D437080}" destId="{1670B0B4-8CF0-45D5-8CA4-2D3DBC00891B}" srcOrd="0" destOrd="0" parTransId="{5A4BF2B2-B6B3-4F70-AC3A-C9350AB34B34}" sibTransId="{BCCF97C3-84E6-4A42-BC93-907BD40E4707}"/>
    <dgm:cxn modelId="{F7852504-B820-4169-AE30-14C85D81E56F}" srcId="{9B1E527D-EC26-47D2-9D57-CF5CE5F8A89C}" destId="{F8BCABA6-D72E-4E7F-AF19-CABFB9F01653}" srcOrd="0" destOrd="0" parTransId="{9A23CC79-D066-4F60-97D3-0D42BAFDBA75}" sibTransId="{E8419CF0-C5B7-42B0-A4A5-F85ED3788E7D}"/>
    <dgm:cxn modelId="{90DE1A87-5F85-48F8-A739-E0A667DE9C9B}" type="presOf" srcId="{1670B0B4-8CF0-45D5-8CA4-2D3DBC00891B}" destId="{4176CE97-1040-47D4-84C1-90287BC51DC3}" srcOrd="1" destOrd="0" presId="urn:microsoft.com/office/officeart/2005/8/layout/process3"/>
    <dgm:cxn modelId="{F4593AA2-29B2-4FB4-A7C0-21DE995DD436}" type="presOf" srcId="{BCCF97C3-84E6-4A42-BC93-907BD40E4707}" destId="{1621B4B6-5DB6-4AE4-8A56-9A86956F63D7}" srcOrd="1" destOrd="0" presId="urn:microsoft.com/office/officeart/2005/8/layout/process3"/>
    <dgm:cxn modelId="{3E68617A-6C8A-4065-8086-2A8D9BE2316C}" type="presParOf" srcId="{E057218D-5199-4039-B561-EDA25A7A22A5}" destId="{05FB838B-136C-4943-BC22-A1CF4BC17FD5}" srcOrd="0" destOrd="0" presId="urn:microsoft.com/office/officeart/2005/8/layout/process3"/>
    <dgm:cxn modelId="{6AD5333E-D93A-4EDA-A337-AF91CFDE5FF3}" type="presParOf" srcId="{05FB838B-136C-4943-BC22-A1CF4BC17FD5}" destId="{CA692480-A678-473B-A9BA-6ED26F3CDB77}" srcOrd="0" destOrd="0" presId="urn:microsoft.com/office/officeart/2005/8/layout/process3"/>
    <dgm:cxn modelId="{B579575F-50A5-4681-BD49-19C4C494D69D}" type="presParOf" srcId="{05FB838B-136C-4943-BC22-A1CF4BC17FD5}" destId="{4176CE97-1040-47D4-84C1-90287BC51DC3}" srcOrd="1" destOrd="0" presId="urn:microsoft.com/office/officeart/2005/8/layout/process3"/>
    <dgm:cxn modelId="{FBB6C9EF-22D1-4EF8-BCC6-35648121B495}" type="presParOf" srcId="{05FB838B-136C-4943-BC22-A1CF4BC17FD5}" destId="{584750F0-6232-45AC-BE02-02BF9FED57B4}" srcOrd="2" destOrd="0" presId="urn:microsoft.com/office/officeart/2005/8/layout/process3"/>
    <dgm:cxn modelId="{98799329-5B01-4620-8F1D-33C3FC7D481E}" type="presParOf" srcId="{E057218D-5199-4039-B561-EDA25A7A22A5}" destId="{36F95C70-9707-4DFF-93AF-0099CE78E992}" srcOrd="1" destOrd="0" presId="urn:microsoft.com/office/officeart/2005/8/layout/process3"/>
    <dgm:cxn modelId="{E23EE915-22DE-4119-A2D3-E67454CC24E2}" type="presParOf" srcId="{36F95C70-9707-4DFF-93AF-0099CE78E992}" destId="{1621B4B6-5DB6-4AE4-8A56-9A86956F63D7}" srcOrd="0" destOrd="0" presId="urn:microsoft.com/office/officeart/2005/8/layout/process3"/>
    <dgm:cxn modelId="{B4B92D7D-8F1B-47FA-A4CE-D1964BDAD588}" type="presParOf" srcId="{E057218D-5199-4039-B561-EDA25A7A22A5}" destId="{9E7B3ABC-9143-4E40-8246-541019DFA026}" srcOrd="2" destOrd="0" presId="urn:microsoft.com/office/officeart/2005/8/layout/process3"/>
    <dgm:cxn modelId="{8A7C7E12-0E22-45EE-BBC2-805C34936172}" type="presParOf" srcId="{9E7B3ABC-9143-4E40-8246-541019DFA026}" destId="{78112CD8-1891-46EC-B976-91BD76607DD5}" srcOrd="0" destOrd="0" presId="urn:microsoft.com/office/officeart/2005/8/layout/process3"/>
    <dgm:cxn modelId="{6E4D31B4-4755-428A-88A5-AABB217DB0CF}" type="presParOf" srcId="{9E7B3ABC-9143-4E40-8246-541019DFA026}" destId="{B71E745B-D60B-4921-8C56-BBEB54ED0007}" srcOrd="1" destOrd="0" presId="urn:microsoft.com/office/officeart/2005/8/layout/process3"/>
    <dgm:cxn modelId="{C0956862-5660-45F8-842C-2C748B566E8B}" type="presParOf" srcId="{9E7B3ABC-9143-4E40-8246-541019DFA026}" destId="{34AE99EC-EECA-4003-B0FD-2C3B4D6C93B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6CE97-1040-47D4-84C1-90287BC51DC3}">
      <dsp:nvSpPr>
        <dsp:cNvPr id="0" name=""/>
        <dsp:cNvSpPr/>
      </dsp:nvSpPr>
      <dsp:spPr>
        <a:xfrm>
          <a:off x="1714" y="325890"/>
          <a:ext cx="1463264" cy="64800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noProof="0" dirty="0"/>
            <a:t>Primo giorno</a:t>
          </a:r>
        </a:p>
      </dsp:txBody>
      <dsp:txXfrm>
        <a:off x="1714" y="325890"/>
        <a:ext cx="1463264" cy="432000"/>
      </dsp:txXfrm>
    </dsp:sp>
    <dsp:sp modelId="{584750F0-6232-45AC-BE02-02BF9FED57B4}">
      <dsp:nvSpPr>
        <dsp:cNvPr id="0" name=""/>
        <dsp:cNvSpPr/>
      </dsp:nvSpPr>
      <dsp:spPr>
        <a:xfrm>
          <a:off x="393144" y="669054"/>
          <a:ext cx="1279815" cy="1041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500" kern="1200" dirty="0"/>
            <a:t>PRE-TEST</a:t>
          </a:r>
        </a:p>
      </dsp:txBody>
      <dsp:txXfrm>
        <a:off x="423654" y="699564"/>
        <a:ext cx="1218795" cy="980652"/>
      </dsp:txXfrm>
    </dsp:sp>
    <dsp:sp modelId="{36F95C70-9707-4DFF-93AF-0099CE78E992}">
      <dsp:nvSpPr>
        <dsp:cNvPr id="0" name=""/>
        <dsp:cNvSpPr/>
      </dsp:nvSpPr>
      <dsp:spPr>
        <a:xfrm rot="21094">
          <a:off x="1663869" y="366739"/>
          <a:ext cx="421664" cy="364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PH" sz="1200" kern="1200"/>
        </a:p>
      </dsp:txBody>
      <dsp:txXfrm>
        <a:off x="1663870" y="439266"/>
        <a:ext cx="312371" cy="218586"/>
      </dsp:txXfrm>
    </dsp:sp>
    <dsp:sp modelId="{90A48285-23D8-4615-BA79-E823ECC3CEF1}">
      <dsp:nvSpPr>
        <dsp:cNvPr id="0" name=""/>
        <dsp:cNvSpPr/>
      </dsp:nvSpPr>
      <dsp:spPr>
        <a:xfrm>
          <a:off x="2260556" y="339751"/>
          <a:ext cx="1463264" cy="648000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noProof="0" dirty="0"/>
            <a:t>Secondo giorno</a:t>
          </a:r>
        </a:p>
      </dsp:txBody>
      <dsp:txXfrm>
        <a:off x="2260556" y="339751"/>
        <a:ext cx="1463264" cy="432000"/>
      </dsp:txXfrm>
    </dsp:sp>
    <dsp:sp modelId="{04B4F91B-0F75-48F9-B983-2ED2324CB16F}">
      <dsp:nvSpPr>
        <dsp:cNvPr id="0" name=""/>
        <dsp:cNvSpPr/>
      </dsp:nvSpPr>
      <dsp:spPr>
        <a:xfrm>
          <a:off x="2335408" y="710636"/>
          <a:ext cx="1912969" cy="9862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noProof="0" dirty="0"/>
            <a:t>Valutazione in itinere</a:t>
          </a:r>
        </a:p>
      </dsp:txBody>
      <dsp:txXfrm>
        <a:off x="2364294" y="739522"/>
        <a:ext cx="1855197" cy="928458"/>
      </dsp:txXfrm>
    </dsp:sp>
    <dsp:sp modelId="{89F12160-DECE-422D-A00B-3BFEAD4C2900}">
      <dsp:nvSpPr>
        <dsp:cNvPr id="0" name=""/>
        <dsp:cNvSpPr/>
      </dsp:nvSpPr>
      <dsp:spPr>
        <a:xfrm>
          <a:off x="4001859" y="373596"/>
          <a:ext cx="589442" cy="364310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PH" sz="1200" kern="1200"/>
        </a:p>
      </dsp:txBody>
      <dsp:txXfrm>
        <a:off x="4001859" y="446458"/>
        <a:ext cx="480149" cy="218586"/>
      </dsp:txXfrm>
    </dsp:sp>
    <dsp:sp modelId="{B71E745B-D60B-4921-8C56-BBEB54ED0007}">
      <dsp:nvSpPr>
        <dsp:cNvPr id="0" name=""/>
        <dsp:cNvSpPr/>
      </dsp:nvSpPr>
      <dsp:spPr>
        <a:xfrm>
          <a:off x="4835976" y="339751"/>
          <a:ext cx="1463264" cy="64800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noProof="0" dirty="0"/>
            <a:t>Terzo giorno</a:t>
          </a:r>
        </a:p>
      </dsp:txBody>
      <dsp:txXfrm>
        <a:off x="4835976" y="339751"/>
        <a:ext cx="1463264" cy="432000"/>
      </dsp:txXfrm>
    </dsp:sp>
    <dsp:sp modelId="{34AE99EC-EECA-4003-B0FD-2C3B4D6C93B9}">
      <dsp:nvSpPr>
        <dsp:cNvPr id="0" name=""/>
        <dsp:cNvSpPr/>
      </dsp:nvSpPr>
      <dsp:spPr>
        <a:xfrm>
          <a:off x="5135680" y="710636"/>
          <a:ext cx="1463264" cy="9862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500" kern="1200" dirty="0"/>
            <a:t>POST-TEST</a:t>
          </a:r>
        </a:p>
      </dsp:txBody>
      <dsp:txXfrm>
        <a:off x="5164566" y="739522"/>
        <a:ext cx="1405492" cy="9284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6CE97-1040-47D4-84C1-90287BC51DC3}">
      <dsp:nvSpPr>
        <dsp:cNvPr id="0" name=""/>
        <dsp:cNvSpPr/>
      </dsp:nvSpPr>
      <dsp:spPr>
        <a:xfrm>
          <a:off x="3109" y="94121"/>
          <a:ext cx="1396452" cy="66277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noProof="0" dirty="0"/>
            <a:t>Primo giorno</a:t>
          </a:r>
        </a:p>
      </dsp:txBody>
      <dsp:txXfrm>
        <a:off x="3109" y="94121"/>
        <a:ext cx="1396452" cy="441849"/>
      </dsp:txXfrm>
    </dsp:sp>
    <dsp:sp modelId="{584750F0-6232-45AC-BE02-02BF9FED57B4}">
      <dsp:nvSpPr>
        <dsp:cNvPr id="0" name=""/>
        <dsp:cNvSpPr/>
      </dsp:nvSpPr>
      <dsp:spPr>
        <a:xfrm>
          <a:off x="350522" y="453248"/>
          <a:ext cx="1390462" cy="115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700" kern="1200" dirty="0"/>
            <a:t>PRE-TEST</a:t>
          </a:r>
        </a:p>
      </dsp:txBody>
      <dsp:txXfrm>
        <a:off x="384263" y="486989"/>
        <a:ext cx="1322980" cy="1084518"/>
      </dsp:txXfrm>
    </dsp:sp>
    <dsp:sp modelId="{36F95C70-9707-4DFF-93AF-0099CE78E992}">
      <dsp:nvSpPr>
        <dsp:cNvPr id="0" name=""/>
        <dsp:cNvSpPr/>
      </dsp:nvSpPr>
      <dsp:spPr>
        <a:xfrm rot="1169" flipV="1">
          <a:off x="1539291" y="96757"/>
          <a:ext cx="3235598" cy="434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PH" sz="1400" kern="1200"/>
        </a:p>
      </dsp:txBody>
      <dsp:txXfrm rot="10800000">
        <a:off x="1539291" y="183716"/>
        <a:ext cx="3105127" cy="260943"/>
      </dsp:txXfrm>
    </dsp:sp>
    <dsp:sp modelId="{B71E745B-D60B-4921-8C56-BBEB54ED0007}">
      <dsp:nvSpPr>
        <dsp:cNvPr id="0" name=""/>
        <dsp:cNvSpPr/>
      </dsp:nvSpPr>
      <dsp:spPr>
        <a:xfrm>
          <a:off x="4812238" y="90250"/>
          <a:ext cx="1533436" cy="66940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noProof="0" dirty="0"/>
            <a:t>Terzo giorno</a:t>
          </a:r>
        </a:p>
      </dsp:txBody>
      <dsp:txXfrm>
        <a:off x="4812238" y="90250"/>
        <a:ext cx="1533436" cy="446273"/>
      </dsp:txXfrm>
    </dsp:sp>
    <dsp:sp modelId="{34AE99EC-EECA-4003-B0FD-2C3B4D6C93B9}">
      <dsp:nvSpPr>
        <dsp:cNvPr id="0" name=""/>
        <dsp:cNvSpPr/>
      </dsp:nvSpPr>
      <dsp:spPr>
        <a:xfrm>
          <a:off x="5106400" y="412087"/>
          <a:ext cx="1520183" cy="115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PH" sz="1700" kern="1200" dirty="0"/>
            <a:t>POST-TEST</a:t>
          </a:r>
        </a:p>
      </dsp:txBody>
      <dsp:txXfrm>
        <a:off x="5140141" y="445828"/>
        <a:ext cx="1452701" cy="1084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0.3487</cdr:x>
      <cdr:y>0.48803</cdr:y>
    </cdr:from>
    <cdr:to>
      <cdr:x>0.60725</cdr:x>
      <cdr:y>0.56042</cdr:y>
    </cdr:to>
    <cdr:sp macro="" textlink="">
      <cdr:nvSpPr>
        <cdr:cNvPr id="2" name="CasellaDiTesto 8">
          <a:extLst xmlns:a="http://schemas.openxmlformats.org/drawingml/2006/main">
            <a:ext uri="{FF2B5EF4-FFF2-40B4-BE49-F238E27FC236}">
              <a16:creationId xmlns:a16="http://schemas.microsoft.com/office/drawing/2014/main" xmlns="" id="{8A0847E5-52B0-497D-8DCF-7F7C91C23577}"/>
            </a:ext>
          </a:extLst>
        </cdr:cNvPr>
        <cdr:cNvSpPr txBox="1"/>
      </cdr:nvSpPr>
      <cdr:spPr>
        <a:xfrm xmlns:a="http://schemas.openxmlformats.org/drawingml/2006/main" rot="1560409">
          <a:off x="1566006" y="1659930"/>
          <a:ext cx="1161123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PH" sz="1000" b="1" dirty="0">
              <a:solidFill>
                <a:schemeClr val="accent1">
                  <a:lumMod val="75000"/>
                </a:schemeClr>
              </a:solidFill>
            </a:rPr>
            <a:t>Gr. </a:t>
          </a:r>
          <a:r>
            <a:rPr lang="en-PH" sz="1000" b="1" dirty="0" err="1">
              <a:solidFill>
                <a:schemeClr val="accent1">
                  <a:lumMod val="75000"/>
                </a:schemeClr>
              </a:solidFill>
            </a:rPr>
            <a:t>sperimentale</a:t>
          </a:r>
          <a:endParaRPr lang="en-PH" sz="10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47F-F666-4F03-8DC9-C2825CC9F25C}" type="datetimeFigureOut">
              <a:rPr lang="en-PH" smtClean="0"/>
              <a:t>12/20/2019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578-0572-4F48-AFEF-28427AA7ABD4}" type="slidenum">
              <a:rPr lang="en-PH" smtClean="0"/>
              <a:t>‹N›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3413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47F-F666-4F03-8DC9-C2825CC9F25C}" type="datetimeFigureOut">
              <a:rPr lang="en-PH" smtClean="0"/>
              <a:t>12/20/2019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578-0572-4F48-AFEF-28427AA7ABD4}" type="slidenum">
              <a:rPr lang="en-PH" smtClean="0"/>
              <a:t>‹N›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866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47F-F666-4F03-8DC9-C2825CC9F25C}" type="datetimeFigureOut">
              <a:rPr lang="en-PH" smtClean="0"/>
              <a:t>12/20/2019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578-0572-4F48-AFEF-28427AA7ABD4}" type="slidenum">
              <a:rPr lang="en-PH" smtClean="0"/>
              <a:t>‹N›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6017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47F-F666-4F03-8DC9-C2825CC9F25C}" type="datetimeFigureOut">
              <a:rPr lang="en-PH" smtClean="0"/>
              <a:t>12/20/2019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578-0572-4F48-AFEF-28427AA7ABD4}" type="slidenum">
              <a:rPr lang="en-PH" smtClean="0"/>
              <a:t>‹N›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2589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47F-F666-4F03-8DC9-C2825CC9F25C}" type="datetimeFigureOut">
              <a:rPr lang="en-PH" smtClean="0"/>
              <a:t>12/20/2019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578-0572-4F48-AFEF-28427AA7ABD4}" type="slidenum">
              <a:rPr lang="en-PH" smtClean="0"/>
              <a:t>‹N›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0855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47F-F666-4F03-8DC9-C2825CC9F25C}" type="datetimeFigureOut">
              <a:rPr lang="en-PH" smtClean="0"/>
              <a:t>12/20/2019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578-0572-4F48-AFEF-28427AA7ABD4}" type="slidenum">
              <a:rPr lang="en-PH" smtClean="0"/>
              <a:t>‹N›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1622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47F-F666-4F03-8DC9-C2825CC9F25C}" type="datetimeFigureOut">
              <a:rPr lang="en-PH" smtClean="0"/>
              <a:t>12/20/2019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578-0572-4F48-AFEF-28427AA7ABD4}" type="slidenum">
              <a:rPr lang="en-PH" smtClean="0"/>
              <a:t>‹N›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0638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47F-F666-4F03-8DC9-C2825CC9F25C}" type="datetimeFigureOut">
              <a:rPr lang="en-PH" smtClean="0"/>
              <a:t>12/20/2019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578-0572-4F48-AFEF-28427AA7ABD4}" type="slidenum">
              <a:rPr lang="en-PH" smtClean="0"/>
              <a:t>‹N›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959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47F-F666-4F03-8DC9-C2825CC9F25C}" type="datetimeFigureOut">
              <a:rPr lang="en-PH" smtClean="0"/>
              <a:t>12/20/2019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578-0572-4F48-AFEF-28427AA7ABD4}" type="slidenum">
              <a:rPr lang="en-PH" smtClean="0"/>
              <a:t>‹N›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3517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47F-F666-4F03-8DC9-C2825CC9F25C}" type="datetimeFigureOut">
              <a:rPr lang="en-PH" smtClean="0"/>
              <a:t>12/20/2019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578-0572-4F48-AFEF-28427AA7ABD4}" type="slidenum">
              <a:rPr lang="en-PH" smtClean="0"/>
              <a:t>‹N›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4923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247F-F666-4F03-8DC9-C2825CC9F25C}" type="datetimeFigureOut">
              <a:rPr lang="en-PH" smtClean="0"/>
              <a:t>12/20/2019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4578-0572-4F48-AFEF-28427AA7ABD4}" type="slidenum">
              <a:rPr lang="en-PH" smtClean="0"/>
              <a:t>‹N›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7390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F247F-F666-4F03-8DC9-C2825CC9F25C}" type="datetimeFigureOut">
              <a:rPr lang="en-PH" smtClean="0"/>
              <a:t>12/20/2019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A4578-0572-4F48-AFEF-28427AA7ABD4}" type="slidenum">
              <a:rPr lang="en-PH" smtClean="0"/>
              <a:t>‹N›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0321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0.pn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F5CD6C01-81BA-4C02-B607-A17B45E7AB40}"/>
              </a:ext>
            </a:extLst>
          </p:cNvPr>
          <p:cNvSpPr/>
          <p:nvPr/>
        </p:nvSpPr>
        <p:spPr>
          <a:xfrm>
            <a:off x="0" y="0"/>
            <a:ext cx="9144000" cy="1323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xmlns="" id="{698ED53F-D768-4A20-B2CE-05EFEA0A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68491"/>
            <a:ext cx="9144000" cy="2174955"/>
          </a:xfrm>
        </p:spPr>
        <p:txBody>
          <a:bodyPr>
            <a:normAutofit/>
          </a:bodyPr>
          <a:lstStyle/>
          <a:p>
            <a:pPr algn="ctr"/>
            <a:r>
              <a:rPr lang="en-PH" sz="4400" dirty="0">
                <a:solidFill>
                  <a:srgbClr val="002060"/>
                </a:solidFill>
                <a:latin typeface="Arial Black" panose="020B0A04020102020204" pitchFamily="34" charset="0"/>
              </a:rPr>
              <a:t>RISULTATI </a:t>
            </a:r>
            <a:br>
              <a:rPr lang="en-PH" sz="44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PH" sz="4400" dirty="0">
                <a:solidFill>
                  <a:srgbClr val="002060"/>
                </a:solidFill>
                <a:latin typeface="Arial Black" panose="020B0A04020102020204" pitchFamily="34" charset="0"/>
              </a:rPr>
              <a:t>DELLA </a:t>
            </a:r>
            <a:r>
              <a:rPr lang="en-PH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RICERCA (2019)</a:t>
            </a:r>
            <a:endParaRPr lang="en-PH" sz="4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B5F2F9F9-53D7-4419-B1C9-9835C4F84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748291"/>
            <a:ext cx="7886700" cy="98929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PH" sz="2100" b="1" dirty="0">
                <a:solidFill>
                  <a:srgbClr val="002060"/>
                </a:solidFill>
              </a:rPr>
              <a:t>Krzysztof SZADEJKO</a:t>
            </a:r>
          </a:p>
          <a:p>
            <a:pPr algn="ctr"/>
            <a:endParaRPr lang="en-PH" sz="1900" b="1" dirty="0">
              <a:solidFill>
                <a:srgbClr val="002060"/>
              </a:solidFill>
            </a:endParaRPr>
          </a:p>
          <a:p>
            <a:pPr algn="ctr"/>
            <a:r>
              <a:rPr lang="en-PH" sz="1500" b="1" dirty="0" smtClean="0">
                <a:solidFill>
                  <a:srgbClr val="002060"/>
                </a:solidFill>
              </a:rPr>
              <a:t>Modena, 10 </a:t>
            </a:r>
            <a:r>
              <a:rPr lang="en-PH" sz="1500" b="1" dirty="0" err="1" smtClean="0">
                <a:solidFill>
                  <a:srgbClr val="002060"/>
                </a:solidFill>
              </a:rPr>
              <a:t>Dicembre</a:t>
            </a:r>
            <a:r>
              <a:rPr lang="en-PH" sz="1500" b="1" dirty="0" smtClean="0">
                <a:solidFill>
                  <a:srgbClr val="002060"/>
                </a:solidFill>
              </a:rPr>
              <a:t> 2019</a:t>
            </a:r>
            <a:endParaRPr lang="en-PH" sz="15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Risultati immagini per lions club">
            <a:extLst>
              <a:ext uri="{FF2B5EF4-FFF2-40B4-BE49-F238E27FC236}">
                <a16:creationId xmlns:a16="http://schemas.microsoft.com/office/drawing/2014/main" xmlns="" id="{F1D836BE-E243-4691-B206-8EEB16489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08" y="157738"/>
            <a:ext cx="1203712" cy="11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B6C5C80D-F4B6-4C8E-A530-EF2C3E841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04" y="388855"/>
            <a:ext cx="2203624" cy="600281"/>
          </a:xfrm>
          <a:prstGeom prst="rect">
            <a:avLst/>
          </a:prstGeom>
        </p:spPr>
      </p:pic>
      <p:pic>
        <p:nvPicPr>
          <p:cNvPr id="2050" name="Picture 2" descr="Risultati immagini per bper logo">
            <a:extLst>
              <a:ext uri="{FF2B5EF4-FFF2-40B4-BE49-F238E27FC236}">
                <a16:creationId xmlns:a16="http://schemas.microsoft.com/office/drawing/2014/main" xmlns="" id="{C364CC56-B194-4ACE-B32F-899B66113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59" y="388855"/>
            <a:ext cx="1505827" cy="66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isultati immagini per ASP Vignola">
            <a:extLst>
              <a:ext uri="{FF2B5EF4-FFF2-40B4-BE49-F238E27FC236}">
                <a16:creationId xmlns:a16="http://schemas.microsoft.com/office/drawing/2014/main" xmlns="" id="{17A4A018-D41E-4CD4-B18D-9F7E14910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20" y="157738"/>
            <a:ext cx="1323109" cy="132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167" y="1576298"/>
            <a:ext cx="1388142" cy="22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C40C2736-BA30-4F09-8D71-C01EF9DFB413}"/>
              </a:ext>
            </a:extLst>
          </p:cNvPr>
          <p:cNvSpPr txBox="1">
            <a:spLocks/>
          </p:cNvSpPr>
          <p:nvPr/>
        </p:nvSpPr>
        <p:spPr>
          <a:xfrm>
            <a:off x="685597" y="234825"/>
            <a:ext cx="740315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4050" b="1" dirty="0">
                <a:solidFill>
                  <a:srgbClr val="002060"/>
                </a:solidFill>
                <a:latin typeface="Arial Black" panose="020B0A04020102020204" pitchFamily="34" charset="0"/>
              </a:rPr>
              <a:t>RISULTATI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06F22BF9-519D-47C9-86D7-74C1C1657CAE}"/>
              </a:ext>
            </a:extLst>
          </p:cNvPr>
          <p:cNvSpPr/>
          <p:nvPr/>
        </p:nvSpPr>
        <p:spPr>
          <a:xfrm>
            <a:off x="822036" y="1383859"/>
            <a:ext cx="4673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Com'è andata?</a:t>
            </a:r>
            <a:endParaRPr lang="en-PH" dirty="0">
              <a:solidFill>
                <a:srgbClr val="002060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5500EE74-C9C0-4913-98B5-B7119D2E0DCB}"/>
              </a:ext>
            </a:extLst>
          </p:cNvPr>
          <p:cNvSpPr/>
          <p:nvPr/>
        </p:nvSpPr>
        <p:spPr>
          <a:xfrm>
            <a:off x="461818" y="2642223"/>
            <a:ext cx="66409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75% 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 risposto “molto bene”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78% 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 dichiarato di star bene anche senza il cellulare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67% 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 concentrarsi meglio sulle cose importanti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46% 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 dedicato più tempo ad incontrare gli amici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41% 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 dedicato più tempo allo studio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60% 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 parlato un po' di più con i suoi genitori/familiari</a:t>
            </a:r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BA85F36A-D2C7-4E60-9061-9B32E9D900F1}"/>
              </a:ext>
            </a:extLst>
          </p:cNvPr>
          <p:cNvSpPr/>
          <p:nvPr/>
        </p:nvSpPr>
        <p:spPr>
          <a:xfrm>
            <a:off x="685597" y="1908053"/>
            <a:ext cx="5040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Alla domanda “</a:t>
            </a:r>
            <a:r>
              <a:rPr lang="it-IT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 hai superato il disagio </a:t>
            </a:r>
          </a:p>
          <a:p>
            <a:r>
              <a:rPr lang="it-IT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 non avere il cellulare per tre giorni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3DF09A44-0D15-4286-9AC1-4A96E439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633" y="2642224"/>
            <a:ext cx="1969623" cy="205037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E5F0B3DC-858C-4674-A1B2-A0E8D42EB140}"/>
              </a:ext>
            </a:extLst>
          </p:cNvPr>
          <p:cNvSpPr txBox="1"/>
          <p:nvPr/>
        </p:nvSpPr>
        <p:spPr>
          <a:xfrm>
            <a:off x="7065818" y="4683075"/>
            <a:ext cx="161636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PH" sz="2000" b="1" dirty="0">
                <a:ln/>
                <a:solidFill>
                  <a:srgbClr val="C00000"/>
                </a:solidFill>
              </a:rPr>
              <a:t>3 DAYS OFF</a:t>
            </a:r>
          </a:p>
        </p:txBody>
      </p:sp>
    </p:spTree>
    <p:extLst>
      <p:ext uri="{BB962C8B-B14F-4D97-AF65-F5344CB8AC3E}">
        <p14:creationId xmlns:p14="http://schemas.microsoft.com/office/powerpoint/2010/main" val="42910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C40C2736-BA30-4F09-8D71-C01EF9DFB413}"/>
              </a:ext>
            </a:extLst>
          </p:cNvPr>
          <p:cNvSpPr txBox="1">
            <a:spLocks/>
          </p:cNvSpPr>
          <p:nvPr/>
        </p:nvSpPr>
        <p:spPr>
          <a:xfrm>
            <a:off x="685597" y="234825"/>
            <a:ext cx="740315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4050" b="1" dirty="0">
                <a:solidFill>
                  <a:srgbClr val="002060"/>
                </a:solidFill>
                <a:latin typeface="Arial Black" panose="020B0A04020102020204" pitchFamily="34" charset="0"/>
              </a:rPr>
              <a:t>RISULTATI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06F22BF9-519D-47C9-86D7-74C1C1657CAE}"/>
              </a:ext>
            </a:extLst>
          </p:cNvPr>
          <p:cNvSpPr/>
          <p:nvPr/>
        </p:nvSpPr>
        <p:spPr>
          <a:xfrm>
            <a:off x="822036" y="1383859"/>
            <a:ext cx="4673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Com'è andata?</a:t>
            </a:r>
            <a:endParaRPr lang="en-PH" dirty="0">
              <a:solidFill>
                <a:srgbClr val="002060"/>
              </a:solidFill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CB897AAA-8FAB-43D0-858B-9D77B0B16D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266652"/>
              </p:ext>
            </p:extLst>
          </p:nvPr>
        </p:nvGraphicFramePr>
        <p:xfrm>
          <a:off x="61257" y="2715490"/>
          <a:ext cx="4490977" cy="3401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xmlns="" id="{57B44FAC-AC5D-4411-8785-AFAD1CE8FE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1831009"/>
              </p:ext>
            </p:extLst>
          </p:nvPr>
        </p:nvGraphicFramePr>
        <p:xfrm>
          <a:off x="4653023" y="2715489"/>
          <a:ext cx="4490977" cy="3401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DD88CD64-E826-43C1-BC76-2CCA7FDDC67C}"/>
              </a:ext>
            </a:extLst>
          </p:cNvPr>
          <p:cNvSpPr/>
          <p:nvPr/>
        </p:nvSpPr>
        <p:spPr>
          <a:xfrm>
            <a:off x="1313814" y="2346157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Livelli di ansia</a:t>
            </a:r>
            <a:endParaRPr lang="en-PH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FF60A365-3A4E-4CC5-AF27-2FBF9F649744}"/>
              </a:ext>
            </a:extLst>
          </p:cNvPr>
          <p:cNvSpPr/>
          <p:nvPr/>
        </p:nvSpPr>
        <p:spPr>
          <a:xfrm>
            <a:off x="5649548" y="2329654"/>
            <a:ext cx="2993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Livelli di soddisfazione </a:t>
            </a:r>
          </a:p>
          <a:p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bisogno di Relazionalità</a:t>
            </a:r>
            <a:endParaRPr lang="en-PH" dirty="0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xmlns="" id="{FD727BDF-B1F2-4384-9B6D-60C63E3695C8}"/>
              </a:ext>
            </a:extLst>
          </p:cNvPr>
          <p:cNvCxnSpPr>
            <a:cxnSpLocks/>
          </p:cNvCxnSpPr>
          <p:nvPr/>
        </p:nvCxnSpPr>
        <p:spPr>
          <a:xfrm>
            <a:off x="960582" y="3814618"/>
            <a:ext cx="2636058" cy="8682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8A0847E5-52B0-497D-8DCF-7F7C91C23577}"/>
              </a:ext>
            </a:extLst>
          </p:cNvPr>
          <p:cNvSpPr txBox="1"/>
          <p:nvPr/>
        </p:nvSpPr>
        <p:spPr>
          <a:xfrm>
            <a:off x="1905350" y="3576938"/>
            <a:ext cx="1161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b="1" dirty="0">
                <a:solidFill>
                  <a:schemeClr val="accent2">
                    <a:lumMod val="75000"/>
                  </a:schemeClr>
                </a:solidFill>
              </a:rPr>
              <a:t>Gr. </a:t>
            </a:r>
            <a:r>
              <a:rPr lang="en-PH" sz="1000" b="1">
                <a:solidFill>
                  <a:schemeClr val="accent2">
                    <a:lumMod val="75000"/>
                  </a:schemeClr>
                </a:solidFill>
              </a:rPr>
              <a:t>di </a:t>
            </a:r>
            <a:r>
              <a:rPr lang="en-PH" sz="1000" b="1" dirty="0" err="1">
                <a:solidFill>
                  <a:schemeClr val="accent2">
                    <a:lumMod val="75000"/>
                  </a:schemeClr>
                </a:solidFill>
              </a:rPr>
              <a:t>controllo</a:t>
            </a:r>
            <a:endParaRPr lang="en-PH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44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C40C2736-BA30-4F09-8D71-C01EF9DFB413}"/>
              </a:ext>
            </a:extLst>
          </p:cNvPr>
          <p:cNvSpPr txBox="1">
            <a:spLocks/>
          </p:cNvSpPr>
          <p:nvPr/>
        </p:nvSpPr>
        <p:spPr>
          <a:xfrm>
            <a:off x="685597" y="234825"/>
            <a:ext cx="740315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4050" b="1" dirty="0">
                <a:solidFill>
                  <a:srgbClr val="002060"/>
                </a:solidFill>
                <a:latin typeface="Arial Black" panose="020B0A04020102020204" pitchFamily="34" charset="0"/>
              </a:rPr>
              <a:t>RISULTATI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06F22BF9-519D-47C9-86D7-74C1C1657CAE}"/>
              </a:ext>
            </a:extLst>
          </p:cNvPr>
          <p:cNvSpPr/>
          <p:nvPr/>
        </p:nvSpPr>
        <p:spPr>
          <a:xfrm>
            <a:off x="822036" y="1383859"/>
            <a:ext cx="4673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Com'è andata?</a:t>
            </a:r>
            <a:endParaRPr lang="en-PH" dirty="0">
              <a:solidFill>
                <a:srgbClr val="002060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A7C9F7A4-DE7D-4EA1-AA6C-F029813CE0F1}"/>
              </a:ext>
            </a:extLst>
          </p:cNvPr>
          <p:cNvSpPr/>
          <p:nvPr/>
        </p:nvSpPr>
        <p:spPr>
          <a:xfrm>
            <a:off x="387640" y="2615655"/>
            <a:ext cx="6137564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 trascorso più tempo all'aria aperta insieme alla mia famiglia e questi tre giorni sono stati molto rilassanti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CC4BEC65-EB2D-40D0-8765-BCFD1F2ACC8C}"/>
              </a:ext>
            </a:extLst>
          </p:cNvPr>
          <p:cNvSpPr/>
          <p:nvPr/>
        </p:nvSpPr>
        <p:spPr>
          <a:xfrm>
            <a:off x="387640" y="3447599"/>
            <a:ext cx="6737004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tre giorni sono stati interessanti e ho scoperto che senza cellulare si migliorano i rapporti con le persone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F9A35858-4047-4394-8064-00C98FEAEC46}"/>
              </a:ext>
            </a:extLst>
          </p:cNvPr>
          <p:cNvSpPr/>
          <p:nvPr/>
        </p:nvSpPr>
        <p:spPr>
          <a:xfrm>
            <a:off x="387640" y="1876534"/>
            <a:ext cx="6645564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Subito il primo giorno e stato un po’ difficile perché la tentazione era molta però dopo mi sono abituata e ci sono riuscita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85966F75-82DD-4449-A879-06CEE9CF737A}"/>
              </a:ext>
            </a:extLst>
          </p:cNvPr>
          <p:cNvSpPr/>
          <p:nvPr/>
        </p:nvSpPr>
        <p:spPr>
          <a:xfrm>
            <a:off x="417195" y="4314546"/>
            <a:ext cx="7237160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 sentito la mancanza del mio telefono perché di solito ci passo molte ore e quindi è stato difficile passare il tempo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9FF77293-E305-4E04-A790-CACA2010B1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1028" y="1501250"/>
            <a:ext cx="2101052" cy="2336514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6552FE98-35EF-4011-A610-FFCE3557C165}"/>
              </a:ext>
            </a:extLst>
          </p:cNvPr>
          <p:cNvSpPr/>
          <p:nvPr/>
        </p:nvSpPr>
        <p:spPr>
          <a:xfrm>
            <a:off x="387640" y="5047421"/>
            <a:ext cx="8461720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riuscita a finire un libro e passare il mio tempo studiando ed uscendo con i miei amici. Mi è piaciuta come esperienza e mi è servita per una soddisfazione personale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044D9365-3C1E-4A72-AD8F-01636C56B7C7}"/>
              </a:ext>
            </a:extLst>
          </p:cNvPr>
          <p:cNvSpPr/>
          <p:nvPr/>
        </p:nvSpPr>
        <p:spPr>
          <a:xfrm>
            <a:off x="417195" y="5767858"/>
            <a:ext cx="260494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 suonato tutto il giorno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2324E438-2CA3-4992-A797-AD607894F959}"/>
              </a:ext>
            </a:extLst>
          </p:cNvPr>
          <p:cNvSpPr/>
          <p:nvPr/>
        </p:nvSpPr>
        <p:spPr>
          <a:xfrm>
            <a:off x="387640" y="6271691"/>
            <a:ext cx="3984617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 studiato e finito di leggere alcuni libri</a:t>
            </a:r>
          </a:p>
        </p:txBody>
      </p:sp>
    </p:spTree>
    <p:extLst>
      <p:ext uri="{BB962C8B-B14F-4D97-AF65-F5344CB8AC3E}">
        <p14:creationId xmlns:p14="http://schemas.microsoft.com/office/powerpoint/2010/main" val="29987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xmlns="" id="{440B6A36-F5D6-4A03-9085-CC04FFAA5A7B}"/>
              </a:ext>
            </a:extLst>
          </p:cNvPr>
          <p:cNvSpPr txBox="1">
            <a:spLocks/>
          </p:cNvSpPr>
          <p:nvPr/>
        </p:nvSpPr>
        <p:spPr>
          <a:xfrm>
            <a:off x="685597" y="234825"/>
            <a:ext cx="740315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4050" b="1" dirty="0">
                <a:solidFill>
                  <a:srgbClr val="002060"/>
                </a:solidFill>
                <a:latin typeface="Arial Black" panose="020B0A04020102020204" pitchFamily="34" charset="0"/>
              </a:rPr>
              <a:t>RISULTATI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C86627E5-9E41-4279-96FE-A83A242B479B}"/>
              </a:ext>
            </a:extLst>
          </p:cNvPr>
          <p:cNvSpPr/>
          <p:nvPr/>
        </p:nvSpPr>
        <p:spPr>
          <a:xfrm>
            <a:off x="822036" y="1383859"/>
            <a:ext cx="4673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Com'è andata?</a:t>
            </a:r>
            <a:endParaRPr lang="en-PH" dirty="0">
              <a:solidFill>
                <a:srgbClr val="00206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FAFA971C-17B0-4C52-940D-2B2BC9169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2" y="2153920"/>
            <a:ext cx="8991515" cy="33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9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xmlns="" id="{440B6A36-F5D6-4A03-9085-CC04FFAA5A7B}"/>
              </a:ext>
            </a:extLst>
          </p:cNvPr>
          <p:cNvSpPr txBox="1">
            <a:spLocks/>
          </p:cNvSpPr>
          <p:nvPr/>
        </p:nvSpPr>
        <p:spPr>
          <a:xfrm>
            <a:off x="685597" y="234825"/>
            <a:ext cx="740315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4050" b="1" dirty="0">
                <a:solidFill>
                  <a:srgbClr val="002060"/>
                </a:solidFill>
                <a:latin typeface="Arial Black" panose="020B0A04020102020204" pitchFamily="34" charset="0"/>
              </a:rPr>
              <a:t>RISULTATI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C86627E5-9E41-4279-96FE-A83A242B479B}"/>
              </a:ext>
            </a:extLst>
          </p:cNvPr>
          <p:cNvSpPr/>
          <p:nvPr/>
        </p:nvSpPr>
        <p:spPr>
          <a:xfrm>
            <a:off x="822036" y="1383859"/>
            <a:ext cx="4673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Com'è andata?</a:t>
            </a:r>
            <a:endParaRPr lang="en-PH" dirty="0">
              <a:solidFill>
                <a:srgbClr val="00206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23040E5D-3D63-459F-B62C-C62EA99CA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55" y="2490817"/>
            <a:ext cx="7305736" cy="369458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56F27DB-9BC8-4F40-B83B-16E15533E42E}"/>
              </a:ext>
            </a:extLst>
          </p:cNvPr>
          <p:cNvSpPr txBox="1"/>
          <p:nvPr/>
        </p:nvSpPr>
        <p:spPr>
          <a:xfrm>
            <a:off x="822036" y="1891618"/>
            <a:ext cx="349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 15 parole più frequenti</a:t>
            </a:r>
          </a:p>
        </p:txBody>
      </p:sp>
    </p:spTree>
    <p:extLst>
      <p:ext uri="{BB962C8B-B14F-4D97-AF65-F5344CB8AC3E}">
        <p14:creationId xmlns:p14="http://schemas.microsoft.com/office/powerpoint/2010/main" val="895414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B69C2576-847A-4D7F-BA14-BBFFF5D17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" y="-105541"/>
            <a:ext cx="9161051" cy="239154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593E83BE-2DCF-4853-BA40-EA4BC89BED9C}"/>
              </a:ext>
            </a:extLst>
          </p:cNvPr>
          <p:cNvSpPr txBox="1"/>
          <p:nvPr/>
        </p:nvSpPr>
        <p:spPr>
          <a:xfrm>
            <a:off x="-145278" y="4965107"/>
            <a:ext cx="9092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6000" b="1" dirty="0">
                <a:solidFill>
                  <a:srgbClr val="002060"/>
                </a:solidFill>
              </a:rPr>
              <a:t>GRAZIE</a:t>
            </a:r>
            <a:r>
              <a:rPr lang="en-PH" sz="6000" b="1" dirty="0" smtClean="0">
                <a:solidFill>
                  <a:srgbClr val="002060"/>
                </a:solidFill>
              </a:rPr>
              <a:t>!</a:t>
            </a:r>
          </a:p>
          <a:p>
            <a:pPr algn="ctr"/>
            <a:r>
              <a:rPr lang="en-PH" sz="2400" b="1" dirty="0" smtClean="0">
                <a:solidFill>
                  <a:srgbClr val="C00000"/>
                </a:solidFill>
              </a:rPr>
              <a:t>… and to </a:t>
            </a:r>
            <a:r>
              <a:rPr lang="en-PH" sz="2400" b="1" dirty="0">
                <a:solidFill>
                  <a:srgbClr val="C00000"/>
                </a:solidFill>
              </a:rPr>
              <a:t>be continued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164" y="2541972"/>
            <a:ext cx="1482237" cy="242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xmlns="" id="{4F228ABB-D5F4-49C7-B9D6-E2B9CCD6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326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PH" sz="4050" b="1" dirty="0">
                <a:solidFill>
                  <a:srgbClr val="002060"/>
                </a:solidFill>
                <a:latin typeface="Arial Black" panose="020B0A04020102020204" pitchFamily="34" charset="0"/>
              </a:rPr>
              <a:t>OBIETTIVI DELLA RICERCA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18DF7BD-0EBC-4D65-A733-E1A971B5C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17" y="2109979"/>
            <a:ext cx="5587796" cy="2877665"/>
          </a:xfrm>
        </p:spPr>
        <p:txBody>
          <a:bodyPr>
            <a:no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Esplorare alcuni 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atteggiamenti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nei confronti del cellulare 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tra gli alunni della scuola secondaria </a:t>
            </a:r>
          </a:p>
          <a:p>
            <a:pPr marL="0" indent="0"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 di primo e di secondo grado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Esplorare l’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impatto 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dell’assenza del cellulare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 nella vita quotidiana</a:t>
            </a:r>
          </a:p>
          <a:p>
            <a:pPr marL="0" indent="0"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 dal punto di vista psicologico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9CA9BE75-7685-4274-83B1-FAFEF5FAF9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0396" y="1917060"/>
            <a:ext cx="2925639" cy="26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B1DF79D-109D-4C93-8445-FE660003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67" y="1995629"/>
            <a:ext cx="3583133" cy="239099"/>
          </a:xfrm>
        </p:spPr>
        <p:txBody>
          <a:bodyPr>
            <a:noAutofit/>
          </a:bodyPr>
          <a:lstStyle/>
          <a:p>
            <a:r>
              <a:rPr lang="it-IT" sz="2100" b="1" dirty="0">
                <a:solidFill>
                  <a:srgbClr val="002060"/>
                </a:solidFill>
                <a:latin typeface="Arial Black" panose="020B0A04020102020204" pitchFamily="34" charset="0"/>
              </a:rPr>
              <a:t>Gruppo Sperimentale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xmlns="" id="{268F3FF1-C9C2-4750-8297-16C6EF005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479288"/>
              </p:ext>
            </p:extLst>
          </p:nvPr>
        </p:nvGraphicFramePr>
        <p:xfrm>
          <a:off x="1288473" y="2092610"/>
          <a:ext cx="6600660" cy="2036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olo 1">
            <a:extLst>
              <a:ext uri="{FF2B5EF4-FFF2-40B4-BE49-F238E27FC236}">
                <a16:creationId xmlns:a16="http://schemas.microsoft.com/office/drawing/2014/main" xmlns="" id="{F4A1D44F-C8D4-4C95-B759-32F7B053E5F5}"/>
              </a:ext>
            </a:extLst>
          </p:cNvPr>
          <p:cNvSpPr txBox="1">
            <a:spLocks/>
          </p:cNvSpPr>
          <p:nvPr/>
        </p:nvSpPr>
        <p:spPr>
          <a:xfrm>
            <a:off x="742950" y="4282974"/>
            <a:ext cx="3829051" cy="36021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100" b="1" dirty="0">
                <a:solidFill>
                  <a:srgbClr val="002060"/>
                </a:solidFill>
                <a:latin typeface="Arial Black" panose="020B0A04020102020204" pitchFamily="34" charset="0"/>
              </a:rPr>
              <a:t>Gruppo di Controllo</a:t>
            </a:r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xmlns="" id="{03B2EE77-3185-4BEC-9211-813BECB80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350876"/>
              </p:ext>
            </p:extLst>
          </p:nvPr>
        </p:nvGraphicFramePr>
        <p:xfrm>
          <a:off x="1288471" y="4527160"/>
          <a:ext cx="7226879" cy="168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12D41E6A-74D2-4CD4-BB37-C8D8F3456F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1254" y="3147175"/>
            <a:ext cx="603709" cy="59009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E96A3BC1-61D8-479A-844F-9AC06A8554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98554" y="3129965"/>
            <a:ext cx="603709" cy="61753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E500A2B0-BCF5-425E-8C63-466C505A59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1254" y="5367900"/>
            <a:ext cx="603709" cy="59009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BBCAADBF-E61A-4A63-9EAE-29E031489F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98554" y="5367900"/>
            <a:ext cx="603709" cy="6175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EE3F32B9-FB67-4277-A7B4-8E13E93FDE7F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8748" y="3129965"/>
            <a:ext cx="637733" cy="634744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C40C2736-BA30-4F09-8D71-C01EF9DFB413}"/>
              </a:ext>
            </a:extLst>
          </p:cNvPr>
          <p:cNvSpPr txBox="1">
            <a:spLocks/>
          </p:cNvSpPr>
          <p:nvPr/>
        </p:nvSpPr>
        <p:spPr>
          <a:xfrm>
            <a:off x="323850" y="4877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4050" b="1" dirty="0">
                <a:solidFill>
                  <a:srgbClr val="002060"/>
                </a:solidFill>
                <a:latin typeface="Arial Black" panose="020B0A04020102020204" pitchFamily="34" charset="0"/>
              </a:rPr>
              <a:t>METODO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0029175C-7D54-4083-AE9F-0BEC6148F54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38597" y="3149522"/>
            <a:ext cx="603708" cy="6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9EB42F8-4C54-4C93-A8B1-4A9A302C3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95" y="380595"/>
            <a:ext cx="7886700" cy="994172"/>
          </a:xfrm>
        </p:spPr>
        <p:txBody>
          <a:bodyPr>
            <a:normAutofit/>
          </a:bodyPr>
          <a:lstStyle/>
          <a:p>
            <a:r>
              <a:rPr lang="en-PH" sz="4050" b="1" dirty="0">
                <a:solidFill>
                  <a:srgbClr val="002060"/>
                </a:solidFill>
                <a:latin typeface="Arial Black" panose="020B0A04020102020204" pitchFamily="34" charset="0"/>
              </a:rPr>
              <a:t>STRUMENTI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844F90C-B29F-4309-92DC-8EBA2CD5C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745" y="1371597"/>
            <a:ext cx="5642042" cy="5105807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Atteggiamenti nei confronti del cellulare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 che età hai avuto il tuo primo cellulare?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Durante la giornata ti capita di spegnere il cellulare?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Mentre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dormi tieni il cellulare acceso?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Funzioni del telefono cellulare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Per cosa usi il cellulare?</a:t>
            </a:r>
          </a:p>
          <a:p>
            <a:pPr marL="457200" lvl="1" indent="0">
              <a:buNone/>
            </a:pPr>
            <a:r>
              <a:rPr lang="it-I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it-IT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Cfr</a:t>
            </a:r>
            <a:r>
              <a:rPr lang="it-I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Valeria Pastore e Mariano </a:t>
            </a:r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pl-PL" sz="1400" i="1" dirty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liz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 (2011)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Trait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Anxiety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Inventory (STAI)  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–  livelli d’ansia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Sono teso.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Mi sento nervoso.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Mi sento calmo.</a:t>
            </a:r>
          </a:p>
          <a:p>
            <a:pPr marL="457200" lvl="1" indent="0">
              <a:buNone/>
            </a:pPr>
            <a:r>
              <a:rPr lang="it-I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it-IT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Cfr</a:t>
            </a:r>
            <a:r>
              <a:rPr lang="it-I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Charles </a:t>
            </a:r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Splielberger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 et al. (1983)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Scale (BPNS)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– soddisfazione dei bisogni psicologici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Autonomia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Competenza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Relazionalità</a:t>
            </a:r>
          </a:p>
          <a:p>
            <a:pPr marL="457200" lvl="1" indent="0">
              <a:buNone/>
            </a:pPr>
            <a:r>
              <a:rPr lang="it-I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it-IT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Cfr</a:t>
            </a:r>
            <a:r>
              <a:rPr lang="it-I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Edward </a:t>
            </a:r>
            <a:r>
              <a:rPr lang="it-IT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Deci</a:t>
            </a:r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 e Richard Ryan (2000)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Questionario di autovalutazione di esito dell’esperienza (</a:t>
            </a:r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3°giorno</a:t>
            </a:r>
            <a:r>
              <a:rPr 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it-IT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E4CB093-DA2E-4877-B028-C4758B1FE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025" y="1530296"/>
            <a:ext cx="3011266" cy="8940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DDFF2BCB-2726-470C-B9A1-3C9A76809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707" y="3270945"/>
            <a:ext cx="3035337" cy="9941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37CE4EFF-885B-4A51-B62A-452489B45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573" y="5061184"/>
            <a:ext cx="3043113" cy="9941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06C9C4CD-6FC4-4527-8C26-6A914EDD2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1604" y="590204"/>
            <a:ext cx="846331" cy="827240"/>
          </a:xfrm>
          <a:prstGeom prst="rect">
            <a:avLst/>
          </a:prstGeom>
        </p:spPr>
      </p:pic>
      <p:sp>
        <p:nvSpPr>
          <p:cNvPr id="10" name="Freccia curva 9">
            <a:extLst>
              <a:ext uri="{FF2B5EF4-FFF2-40B4-BE49-F238E27FC236}">
                <a16:creationId xmlns:a16="http://schemas.microsoft.com/office/drawing/2014/main" xmlns="" id="{AB7D5493-9BD8-491E-9236-30A0A36B59E9}"/>
              </a:ext>
            </a:extLst>
          </p:cNvPr>
          <p:cNvSpPr/>
          <p:nvPr/>
        </p:nvSpPr>
        <p:spPr>
          <a:xfrm rot="5400000">
            <a:off x="7374136" y="959570"/>
            <a:ext cx="593388" cy="525293"/>
          </a:xfrm>
          <a:prstGeom prst="ben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DDF8CF3-2DF3-4407-A1D4-B303B04A8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074" y="1429387"/>
            <a:ext cx="7967221" cy="805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Nel progetto sono stati coinvolti cinque istituti superiori </a:t>
            </a:r>
          </a:p>
          <a:p>
            <a:pPr marL="0" indent="0"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 una scuola secondaria di primo grado:</a:t>
            </a:r>
          </a:p>
          <a:p>
            <a:pPr marL="0" indent="0">
              <a:buNone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P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AC3A9E47-ACDD-4F39-B887-22F7B0AC3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95" y="380595"/>
            <a:ext cx="7886700" cy="994172"/>
          </a:xfrm>
        </p:spPr>
        <p:txBody>
          <a:bodyPr>
            <a:normAutofit/>
          </a:bodyPr>
          <a:lstStyle/>
          <a:p>
            <a:r>
              <a:rPr lang="en-PH" sz="4050" b="1" dirty="0">
                <a:solidFill>
                  <a:srgbClr val="002060"/>
                </a:solidFill>
                <a:latin typeface="Arial Black" panose="020B0A04020102020204" pitchFamily="34" charset="0"/>
              </a:rPr>
              <a:t>CAMPIONE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5B2CFC3F-79EB-4F52-B27C-572F8921D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980" y="2785929"/>
            <a:ext cx="3705020" cy="1977555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593355"/>
              </p:ext>
            </p:extLst>
          </p:nvPr>
        </p:nvGraphicFramePr>
        <p:xfrm>
          <a:off x="458074" y="2412999"/>
          <a:ext cx="4935105" cy="2818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435">
                  <a:extLst>
                    <a:ext uri="{9D8B030D-6E8A-4147-A177-3AD203B41FA5}">
                      <a16:colId xmlns:a16="http://schemas.microsoft.com/office/drawing/2014/main" xmlns="" val="494338694"/>
                    </a:ext>
                  </a:extLst>
                </a:gridCol>
                <a:gridCol w="786835">
                  <a:extLst>
                    <a:ext uri="{9D8B030D-6E8A-4147-A177-3AD203B41FA5}">
                      <a16:colId xmlns:a16="http://schemas.microsoft.com/office/drawing/2014/main" xmlns="" val="1285437005"/>
                    </a:ext>
                  </a:extLst>
                </a:gridCol>
                <a:gridCol w="786835">
                  <a:extLst>
                    <a:ext uri="{9D8B030D-6E8A-4147-A177-3AD203B41FA5}">
                      <a16:colId xmlns:a16="http://schemas.microsoft.com/office/drawing/2014/main" xmlns="" val="1856796471"/>
                    </a:ext>
                  </a:extLst>
                </a:gridCol>
              </a:tblGrid>
              <a:tr h="311959">
                <a:tc>
                  <a:txBody>
                    <a:bodyPr/>
                    <a:lstStyle/>
                    <a:p>
                      <a:r>
                        <a:rPr lang="en-PH" sz="1400" dirty="0" err="1" smtClean="0"/>
                        <a:t>Scuola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400" dirty="0" smtClean="0"/>
                        <a:t>f</a:t>
                      </a:r>
                      <a:endParaRPr lang="en-P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400" dirty="0" smtClean="0"/>
                        <a:t>%</a:t>
                      </a:r>
                      <a:endParaRPr lang="en-PH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47852956"/>
                  </a:ext>
                </a:extLst>
              </a:tr>
              <a:tr h="311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I.I.S. L. </a:t>
                      </a:r>
                      <a:r>
                        <a:rPr lang="it-IT" sz="14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Spallanzani</a:t>
                      </a:r>
                      <a:r>
                        <a:rPr lang="it-IT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Vignola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600" dirty="0" smtClean="0"/>
                        <a:t>24</a:t>
                      </a:r>
                      <a:endParaRPr lang="en-P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600" dirty="0" smtClean="0"/>
                        <a:t>4,5%</a:t>
                      </a:r>
                      <a:endParaRPr lang="en-P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380907"/>
                  </a:ext>
                </a:extLst>
              </a:tr>
              <a:tr h="311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I.I.S. G. Marconi di Pavullo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600" dirty="0" smtClean="0"/>
                        <a:t>54</a:t>
                      </a:r>
                      <a:endParaRPr lang="en-P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600" dirty="0" smtClean="0"/>
                        <a:t>10,1%</a:t>
                      </a:r>
                      <a:endParaRPr lang="en-P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5468882"/>
                  </a:ext>
                </a:extLst>
              </a:tr>
              <a:tr h="311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I.I.S. </a:t>
                      </a:r>
                      <a:r>
                        <a:rPr lang="it-IT" sz="14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Cavazzi</a:t>
                      </a:r>
                      <a:r>
                        <a:rPr lang="it-IT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it-IT" sz="14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Sorbelli</a:t>
                      </a:r>
                      <a:r>
                        <a:rPr lang="it-IT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Pavullo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600" dirty="0" smtClean="0"/>
                        <a:t>173</a:t>
                      </a:r>
                      <a:endParaRPr lang="en-P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600" dirty="0" smtClean="0"/>
                        <a:t>32,4%</a:t>
                      </a:r>
                      <a:endParaRPr lang="en-P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8610003"/>
                  </a:ext>
                </a:extLst>
              </a:tr>
              <a:tr h="311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I.I.S. A. Paradisi di Vignola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600" dirty="0" smtClean="0"/>
                        <a:t>132</a:t>
                      </a:r>
                      <a:endParaRPr lang="en-P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600" dirty="0" smtClean="0"/>
                        <a:t>24,7%</a:t>
                      </a:r>
                      <a:endParaRPr lang="en-P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2848430"/>
                  </a:ext>
                </a:extLst>
              </a:tr>
              <a:tr h="311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I.I.S. P. Levi di Vignola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600" dirty="0" smtClean="0"/>
                        <a:t>108</a:t>
                      </a:r>
                      <a:endParaRPr lang="en-P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600" dirty="0" smtClean="0"/>
                        <a:t>20,2%</a:t>
                      </a:r>
                      <a:endParaRPr lang="en-P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8107191"/>
                  </a:ext>
                </a:extLst>
              </a:tr>
              <a:tr h="435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Scuola Secondaria 1° Grado G. Leopardi di Castelnuovo Rangone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600" dirty="0" smtClean="0"/>
                        <a:t>43</a:t>
                      </a:r>
                      <a:endParaRPr lang="en-P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600" dirty="0" smtClean="0"/>
                        <a:t>8,1%</a:t>
                      </a:r>
                      <a:endParaRPr lang="en-P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2199252"/>
                  </a:ext>
                </a:extLst>
              </a:tr>
              <a:tr h="31195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r>
                        <a:rPr lang="it-IT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400" dirty="0" smtClean="0"/>
                        <a:t>534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400" dirty="0" smtClean="0"/>
                        <a:t>100%</a:t>
                      </a:r>
                      <a:endParaRPr lang="en-PH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5445739"/>
                  </a:ext>
                </a:extLst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062260"/>
              </p:ext>
            </p:extLst>
          </p:nvPr>
        </p:nvGraphicFramePr>
        <p:xfrm>
          <a:off x="475095" y="5423761"/>
          <a:ext cx="493510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435">
                  <a:extLst>
                    <a:ext uri="{9D8B030D-6E8A-4147-A177-3AD203B41FA5}">
                      <a16:colId xmlns:a16="http://schemas.microsoft.com/office/drawing/2014/main" xmlns="" val="494338694"/>
                    </a:ext>
                  </a:extLst>
                </a:gridCol>
                <a:gridCol w="786835">
                  <a:extLst>
                    <a:ext uri="{9D8B030D-6E8A-4147-A177-3AD203B41FA5}">
                      <a16:colId xmlns:a16="http://schemas.microsoft.com/office/drawing/2014/main" xmlns="" val="1285437005"/>
                    </a:ext>
                  </a:extLst>
                </a:gridCol>
                <a:gridCol w="786835">
                  <a:extLst>
                    <a:ext uri="{9D8B030D-6E8A-4147-A177-3AD203B41FA5}">
                      <a16:colId xmlns:a16="http://schemas.microsoft.com/office/drawing/2014/main" xmlns="" val="1856796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PH" sz="1400" dirty="0" err="1" smtClean="0"/>
                        <a:t>Disegno</a:t>
                      </a:r>
                      <a:r>
                        <a:rPr lang="en-PH" sz="1400" dirty="0" smtClean="0"/>
                        <a:t> </a:t>
                      </a:r>
                      <a:r>
                        <a:rPr lang="en-PH" sz="1400" dirty="0" err="1" smtClean="0"/>
                        <a:t>sperimentale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400" dirty="0" smtClean="0"/>
                        <a:t>f</a:t>
                      </a:r>
                      <a:endParaRPr lang="en-P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400" dirty="0" smtClean="0"/>
                        <a:t>%</a:t>
                      </a:r>
                      <a:endParaRPr lang="en-PH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47852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sperimentale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600" dirty="0" smtClean="0"/>
                        <a:t>105</a:t>
                      </a:r>
                      <a:endParaRPr lang="en-P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600" dirty="0" smtClean="0"/>
                        <a:t>50%</a:t>
                      </a:r>
                      <a:endParaRPr lang="en-P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380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di controllo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600" dirty="0" smtClean="0"/>
                        <a:t>105</a:t>
                      </a:r>
                      <a:endParaRPr lang="en-P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600" dirty="0" smtClean="0"/>
                        <a:t>50%</a:t>
                      </a:r>
                      <a:endParaRPr lang="en-P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5468882"/>
                  </a:ext>
                </a:extLst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911802"/>
              </p:ext>
            </p:extLst>
          </p:nvPr>
        </p:nvGraphicFramePr>
        <p:xfrm>
          <a:off x="6193780" y="5450022"/>
          <a:ext cx="223151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615">
                  <a:extLst>
                    <a:ext uri="{9D8B030D-6E8A-4147-A177-3AD203B41FA5}">
                      <a16:colId xmlns:a16="http://schemas.microsoft.com/office/drawing/2014/main" xmlns="" val="494338694"/>
                    </a:ext>
                  </a:extLst>
                </a:gridCol>
                <a:gridCol w="552330">
                  <a:extLst>
                    <a:ext uri="{9D8B030D-6E8A-4147-A177-3AD203B41FA5}">
                      <a16:colId xmlns:a16="http://schemas.microsoft.com/office/drawing/2014/main" xmlns="" val="1285437005"/>
                    </a:ext>
                  </a:extLst>
                </a:gridCol>
                <a:gridCol w="679570">
                  <a:extLst>
                    <a:ext uri="{9D8B030D-6E8A-4147-A177-3AD203B41FA5}">
                      <a16:colId xmlns:a16="http://schemas.microsoft.com/office/drawing/2014/main" xmlns="" val="1856796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PH" sz="1400" dirty="0" err="1" smtClean="0"/>
                        <a:t>Genere</a:t>
                      </a:r>
                      <a:endParaRPr lang="en-P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400" dirty="0" smtClean="0"/>
                        <a:t>f</a:t>
                      </a:r>
                      <a:endParaRPr lang="en-PH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400" dirty="0" smtClean="0"/>
                        <a:t>%</a:t>
                      </a:r>
                      <a:endParaRPr lang="en-PH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47852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600" dirty="0" smtClean="0"/>
                        <a:t>251</a:t>
                      </a:r>
                      <a:endParaRPr lang="en-P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600" dirty="0" smtClean="0"/>
                        <a:t>47%</a:t>
                      </a:r>
                      <a:endParaRPr lang="en-P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380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600" dirty="0" smtClean="0"/>
                        <a:t>283</a:t>
                      </a:r>
                      <a:endParaRPr lang="en-P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PH" sz="1600" dirty="0" smtClean="0"/>
                        <a:t>53%</a:t>
                      </a:r>
                      <a:endParaRPr lang="en-P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5468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8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27C38CE8-8F32-4627-9D54-6915F0DB1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306" y="4904509"/>
            <a:ext cx="8261494" cy="1108076"/>
          </a:xfrm>
          <a:noFill/>
        </p:spPr>
        <p:txBody>
          <a:bodyPr/>
          <a:lstStyle/>
          <a:p>
            <a:r>
              <a:rPr lang="en-PH" b="1" dirty="0">
                <a:solidFill>
                  <a:srgbClr val="002060"/>
                </a:solidFill>
                <a:latin typeface="Arial Black" panose="020B0A04020102020204" pitchFamily="34" charset="0"/>
              </a:rPr>
              <a:t>ALCUNI RISULTATI</a:t>
            </a:r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5795074-28B1-4EF3-B4DC-FE29E8D01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897" y="723612"/>
            <a:ext cx="4516206" cy="400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6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94697713-C3D8-4B02-AA29-C93F571D0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335" y="2315283"/>
            <a:ext cx="5428032" cy="1716740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C40C2736-BA30-4F09-8D71-C01EF9DFB413}"/>
              </a:ext>
            </a:extLst>
          </p:cNvPr>
          <p:cNvSpPr txBox="1">
            <a:spLocks/>
          </p:cNvSpPr>
          <p:nvPr/>
        </p:nvSpPr>
        <p:spPr>
          <a:xfrm>
            <a:off x="685597" y="234825"/>
            <a:ext cx="740315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4050" b="1" dirty="0">
                <a:solidFill>
                  <a:srgbClr val="002060"/>
                </a:solidFill>
                <a:latin typeface="Arial Black" panose="020B0A04020102020204" pitchFamily="34" charset="0"/>
              </a:rPr>
              <a:t>RISULTATI</a:t>
            </a:r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xmlns="" id="{A3211A6E-BE87-455A-BA15-53662F668E7C}"/>
              </a:ext>
            </a:extLst>
          </p:cNvPr>
          <p:cNvSpPr/>
          <p:nvPr/>
        </p:nvSpPr>
        <p:spPr>
          <a:xfrm>
            <a:off x="4017522" y="2198457"/>
            <a:ext cx="369651" cy="530157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5CE85090-1119-4C5E-8202-8E6B6307C584}"/>
              </a:ext>
            </a:extLst>
          </p:cNvPr>
          <p:cNvSpPr/>
          <p:nvPr/>
        </p:nvSpPr>
        <p:spPr>
          <a:xfrm>
            <a:off x="1916347" y="1500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media 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ragazzi hanno avuto </a:t>
            </a:r>
          </a:p>
          <a:p>
            <a:pPr algn="ctr"/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loro primo cellullare attorno </a:t>
            </a:r>
            <a:r>
              <a:rPr lang="it-IT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agli 11 anni</a:t>
            </a:r>
            <a:endParaRPr lang="en-P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4B88BFC1-41C7-4137-84E2-1ED50881F680}"/>
              </a:ext>
            </a:extLst>
          </p:cNvPr>
          <p:cNvSpPr/>
          <p:nvPr/>
        </p:nvSpPr>
        <p:spPr>
          <a:xfrm>
            <a:off x="370358" y="4309339"/>
            <a:ext cx="8117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 utilizzano </a:t>
            </a:r>
            <a:r>
              <a:rPr lang="it-IT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media 5 ore al giorno </a:t>
            </a:r>
          </a:p>
          <a:p>
            <a:pPr algn="ctr"/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Nb. L’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8% 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dei giovani ha dichiarato che lo usa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≥10 ore al giorno</a:t>
            </a:r>
            <a:endParaRPr lang="en-P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Grafico 20">
            <a:extLst>
              <a:ext uri="{FF2B5EF4-FFF2-40B4-BE49-F238E27FC236}">
                <a16:creationId xmlns:a16="http://schemas.microsoft.com/office/drawing/2014/main" xmlns="" id="{645E9D0B-2A3E-4DC2-BBEB-28FDAD7A6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829879"/>
              </p:ext>
            </p:extLst>
          </p:nvPr>
        </p:nvGraphicFramePr>
        <p:xfrm>
          <a:off x="1582363" y="5038927"/>
          <a:ext cx="5693926" cy="1822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44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C40C2736-BA30-4F09-8D71-C01EF9DFB413}"/>
              </a:ext>
            </a:extLst>
          </p:cNvPr>
          <p:cNvSpPr txBox="1">
            <a:spLocks/>
          </p:cNvSpPr>
          <p:nvPr/>
        </p:nvSpPr>
        <p:spPr>
          <a:xfrm>
            <a:off x="685597" y="234825"/>
            <a:ext cx="740315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4050" b="1" dirty="0">
                <a:solidFill>
                  <a:srgbClr val="002060"/>
                </a:solidFill>
                <a:latin typeface="Arial Black" panose="020B0A04020102020204" pitchFamily="34" charset="0"/>
              </a:rPr>
              <a:t>RISULTATI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98395AEC-358B-4B00-875E-E10D05FFF15C}"/>
              </a:ext>
            </a:extLst>
          </p:cNvPr>
          <p:cNvSpPr/>
          <p:nvPr/>
        </p:nvSpPr>
        <p:spPr>
          <a:xfrm>
            <a:off x="447474" y="2018891"/>
            <a:ext cx="61657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55% 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 convinto che il cellulare </a:t>
            </a:r>
          </a:p>
          <a:p>
            <a:pPr algn="just"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sia la miglior invenzione tecnologica</a:t>
            </a:r>
          </a:p>
          <a:p>
            <a:pPr marL="34290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it-I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61% 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 dichiarato che possedere il cellulare </a:t>
            </a:r>
          </a:p>
          <a:p>
            <a:pPr algn="just"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è assolutamente indispensabile</a:t>
            </a:r>
          </a:p>
          <a:p>
            <a:pPr marL="34290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it-IT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86% 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 utilizza per altri scopi, </a:t>
            </a:r>
          </a:p>
          <a:p>
            <a:pPr algn="just"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a parte effettuare le chiamate, </a:t>
            </a:r>
          </a:p>
          <a:p>
            <a:pPr algn="just"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inviare messaggi </a:t>
            </a:r>
            <a:r>
              <a:rPr lang="it-IT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Whatsapp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Twitter, video, </a:t>
            </a:r>
          </a:p>
          <a:p>
            <a:pPr algn="just"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immagini, audio, ecc.</a:t>
            </a:r>
          </a:p>
          <a:p>
            <a:pPr marL="34290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it-I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89% 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 usa per navigare su internet </a:t>
            </a:r>
          </a:p>
          <a:p>
            <a:pPr marL="34290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it-I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87% 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accedere ai social networks </a:t>
            </a:r>
          </a:p>
          <a:p>
            <a:pPr marL="34290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it-I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52% 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giocare spesso o molto spesso ai videogiochi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FC970BE0-A1E5-452F-A714-E2E23D373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891" y="2123972"/>
            <a:ext cx="3034635" cy="333476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A5235D7-FC64-4DB1-BABB-2BD326E95624}"/>
              </a:ext>
            </a:extLst>
          </p:cNvPr>
          <p:cNvSpPr/>
          <p:nvPr/>
        </p:nvSpPr>
        <p:spPr>
          <a:xfrm>
            <a:off x="822036" y="1383859"/>
            <a:ext cx="4673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Qualche curiosità:</a:t>
            </a:r>
            <a:endParaRPr lang="en-PH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C40C2736-BA30-4F09-8D71-C01EF9DFB413}"/>
              </a:ext>
            </a:extLst>
          </p:cNvPr>
          <p:cNvSpPr txBox="1">
            <a:spLocks/>
          </p:cNvSpPr>
          <p:nvPr/>
        </p:nvSpPr>
        <p:spPr>
          <a:xfrm>
            <a:off x="685597" y="234825"/>
            <a:ext cx="740315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4050" b="1" dirty="0">
                <a:solidFill>
                  <a:srgbClr val="002060"/>
                </a:solidFill>
                <a:latin typeface="Arial Black" panose="020B0A04020102020204" pitchFamily="34" charset="0"/>
              </a:rPr>
              <a:t>RISULTATI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C67E9DA8-03AD-47DF-BE30-D0FC83176CDC}"/>
              </a:ext>
            </a:extLst>
          </p:cNvPr>
          <p:cNvSpPr/>
          <p:nvPr/>
        </p:nvSpPr>
        <p:spPr>
          <a:xfrm>
            <a:off x="822036" y="1383859"/>
            <a:ext cx="4673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Com'è andata?</a:t>
            </a:r>
            <a:endParaRPr lang="en-PH" dirty="0">
              <a:solidFill>
                <a:srgbClr val="00206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54EA3791-E280-42DC-ABAF-2F7D51ADC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45" y="3464456"/>
            <a:ext cx="3872923" cy="271624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E9EC2556-4191-4865-9D46-A9F45DBFA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975" y="3464456"/>
            <a:ext cx="4215972" cy="2716245"/>
          </a:xfrm>
          <a:prstGeom prst="rect">
            <a:avLst/>
          </a:prstGeo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259B735A-8434-446E-A528-A2750DF48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4711"/>
            <a:ext cx="3629318" cy="843684"/>
          </a:xfrm>
          <a:noFill/>
        </p:spPr>
        <p:txBody>
          <a:bodyPr>
            <a:normAutofit fontScale="850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71%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degli alunni (304 su 429) ha dichiarato di aver superato positivamente la prova</a:t>
            </a:r>
            <a:endParaRPr lang="en-P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gnaposto contenuto 5">
            <a:extLst>
              <a:ext uri="{FF2B5EF4-FFF2-40B4-BE49-F238E27FC236}">
                <a16:creationId xmlns:a16="http://schemas.microsoft.com/office/drawing/2014/main" xmlns="" id="{34EC4FFD-39AE-4D6A-8F26-A519FFF26C78}"/>
              </a:ext>
            </a:extLst>
          </p:cNvPr>
          <p:cNvSpPr txBox="1">
            <a:spLocks/>
          </p:cNvSpPr>
          <p:nvPr/>
        </p:nvSpPr>
        <p:spPr>
          <a:xfrm>
            <a:off x="5117302" y="1888299"/>
            <a:ext cx="3260080" cy="8436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63%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(269 su 429) non ha utilizzato il cellulare dei suoi genitori, fratelli o amici durante la sperimentazione</a:t>
            </a:r>
            <a:endParaRPr lang="en-P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4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1571</TotalTime>
  <Words>655</Words>
  <Application>Microsoft Office PowerPoint</Application>
  <PresentationFormat>Presentazione su schermo (4:3)</PresentationFormat>
  <Paragraphs>162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RISULTATI  DELLA RICERCA (2019)</vt:lpstr>
      <vt:lpstr>OBIETTIVI DELLA RICERCA</vt:lpstr>
      <vt:lpstr>Gruppo Sperimentale</vt:lpstr>
      <vt:lpstr>STRUMENTI</vt:lpstr>
      <vt:lpstr>CAMPIONE</vt:lpstr>
      <vt:lpstr>ALCUNI RISULTATI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Ricerca sperimentale</dc:title>
  <dc:creator>Krzysztof Szadejko</dc:creator>
  <cp:lastModifiedBy>PortGaravini</cp:lastModifiedBy>
  <cp:revision>62</cp:revision>
  <cp:lastPrinted>2019-02-18T11:42:09Z</cp:lastPrinted>
  <dcterms:created xsi:type="dcterms:W3CDTF">2019-02-14T09:37:16Z</dcterms:created>
  <dcterms:modified xsi:type="dcterms:W3CDTF">2019-12-20T01:04:24Z</dcterms:modified>
</cp:coreProperties>
</file>